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  <p:sldMasterId id="2147483905" r:id="rId2"/>
  </p:sldMasterIdLst>
  <p:sldIdLst>
    <p:sldId id="256" r:id="rId3"/>
    <p:sldId id="271" r:id="rId4"/>
    <p:sldId id="258" r:id="rId5"/>
    <p:sldId id="259" r:id="rId6"/>
    <p:sldId id="260" r:id="rId7"/>
    <p:sldId id="27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0433DD-3A40-4361-90BE-2B3B0BACAF0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1263DED-39B1-4B3C-B04D-C78C70EB186D}">
      <dgm:prSet/>
      <dgm:spPr>
        <a:ln w="12700"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254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목차</a:t>
          </a:r>
          <a:endParaRPr lang="ko-KR" dirty="0">
            <a:ln w="254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013DD390-DBAB-486B-A29F-3D1FB4B4ED3B}" type="parTrans" cxnId="{73017849-786B-4E02-8DF6-AA6F58255148}">
      <dgm:prSet/>
      <dgm:spPr/>
      <dgm:t>
        <a:bodyPr/>
        <a:lstStyle/>
        <a:p>
          <a:pPr latinLnBrk="1"/>
          <a:endParaRPr lang="ko-KR" altLang="en-US"/>
        </a:p>
      </dgm:t>
    </dgm:pt>
    <dgm:pt modelId="{E24E7E85-17EF-4A57-8817-41731D362934}" type="sibTrans" cxnId="{73017849-786B-4E02-8DF6-AA6F58255148}">
      <dgm:prSet/>
      <dgm:spPr/>
      <dgm:t>
        <a:bodyPr/>
        <a:lstStyle/>
        <a:p>
          <a:pPr latinLnBrk="1"/>
          <a:endParaRPr lang="ko-KR" altLang="en-US"/>
        </a:p>
      </dgm:t>
    </dgm:pt>
    <dgm:pt modelId="{B725B2DB-A51F-4F25-B9E3-68406CABDE96}" type="pres">
      <dgm:prSet presAssocID="{3E0433DD-3A40-4361-90BE-2B3B0BACAF04}" presName="Name0" presStyleCnt="0">
        <dgm:presLayoutVars>
          <dgm:dir/>
          <dgm:animLvl val="lvl"/>
          <dgm:resizeHandles val="exact"/>
        </dgm:presLayoutVars>
      </dgm:prSet>
      <dgm:spPr/>
    </dgm:pt>
    <dgm:pt modelId="{E2B9BB52-9E71-4861-9733-15913D465727}" type="pres">
      <dgm:prSet presAssocID="{31263DED-39B1-4B3C-B04D-C78C70EB186D}" presName="linNode" presStyleCnt="0"/>
      <dgm:spPr/>
    </dgm:pt>
    <dgm:pt modelId="{5713538B-00EA-4F4F-A3A7-2022E221F738}" type="pres">
      <dgm:prSet presAssocID="{31263DED-39B1-4B3C-B04D-C78C70EB186D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73017849-786B-4E02-8DF6-AA6F58255148}" srcId="{3E0433DD-3A40-4361-90BE-2B3B0BACAF04}" destId="{31263DED-39B1-4B3C-B04D-C78C70EB186D}" srcOrd="0" destOrd="0" parTransId="{013DD390-DBAB-486B-A29F-3D1FB4B4ED3B}" sibTransId="{E24E7E85-17EF-4A57-8817-41731D362934}"/>
    <dgm:cxn modelId="{D42A7396-3018-4D6E-B0D6-DBA1B4EDCA6C}" type="presOf" srcId="{3E0433DD-3A40-4361-90BE-2B3B0BACAF04}" destId="{B725B2DB-A51F-4F25-B9E3-68406CABDE96}" srcOrd="0" destOrd="0" presId="urn:microsoft.com/office/officeart/2005/8/layout/vList5"/>
    <dgm:cxn modelId="{F13F5FD0-D440-4C04-8E3A-BCBB4D30C23D}" type="presOf" srcId="{31263DED-39B1-4B3C-B04D-C78C70EB186D}" destId="{5713538B-00EA-4F4F-A3A7-2022E221F738}" srcOrd="0" destOrd="0" presId="urn:microsoft.com/office/officeart/2005/8/layout/vList5"/>
    <dgm:cxn modelId="{8198D5B8-17B6-4A2C-B814-B3995CE2B49D}" type="presParOf" srcId="{B725B2DB-A51F-4F25-B9E3-68406CABDE96}" destId="{E2B9BB52-9E71-4861-9733-15913D465727}" srcOrd="0" destOrd="0" presId="urn:microsoft.com/office/officeart/2005/8/layout/vList5"/>
    <dgm:cxn modelId="{0CA6DF7D-10B4-4A8B-BE72-62535CE0C62D}" type="presParOf" srcId="{E2B9BB52-9E71-4861-9733-15913D465727}" destId="{5713538B-00EA-4F4F-A3A7-2022E221F73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0E840E-509E-4A6C-8FF5-E8B96BAE3AC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D9EB145-7BC6-454C-91AF-B7064D0522B3}">
      <dgm:prSet/>
      <dgm:spPr>
        <a:ln w="19050"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일반전형</a:t>
          </a:r>
        </a:p>
      </dgm:t>
    </dgm:pt>
    <dgm:pt modelId="{71ED069C-351E-4FA6-BF0F-8AF3D8654F91}" type="parTrans" cxnId="{F049B012-BE1C-48B9-AEC7-65563CE3ECF6}">
      <dgm:prSet/>
      <dgm:spPr/>
      <dgm:t>
        <a:bodyPr/>
        <a:lstStyle/>
        <a:p>
          <a:pPr latinLnBrk="1"/>
          <a:endParaRPr lang="ko-KR" altLang="en-US"/>
        </a:p>
      </dgm:t>
    </dgm:pt>
    <dgm:pt modelId="{F4965883-6655-4211-9F9A-D9CE325A69F9}" type="sibTrans" cxnId="{F049B012-BE1C-48B9-AEC7-65563CE3ECF6}">
      <dgm:prSet/>
      <dgm:spPr/>
      <dgm:t>
        <a:bodyPr/>
        <a:lstStyle/>
        <a:p>
          <a:pPr latinLnBrk="1"/>
          <a:endParaRPr lang="ko-KR" altLang="en-US"/>
        </a:p>
      </dgm:t>
    </dgm:pt>
    <dgm:pt modelId="{84614781-BFFB-4F81-9E48-F0858B6BFBEA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전형일정</a:t>
          </a:r>
          <a:endParaRPr lang="en-US" alt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24DC35E6-17E7-47F0-9718-B7DE3F682307}" type="parTrans" cxnId="{0EBF76A8-0444-47DF-AB51-1E59F03B658C}">
      <dgm:prSet/>
      <dgm:spPr/>
      <dgm:t>
        <a:bodyPr/>
        <a:lstStyle/>
        <a:p>
          <a:pPr latinLnBrk="1"/>
          <a:endParaRPr lang="ko-KR" altLang="en-US"/>
        </a:p>
      </dgm:t>
    </dgm:pt>
    <dgm:pt modelId="{E30ABA55-4285-40E6-84F7-DB54D5DCBDBF}" type="sibTrans" cxnId="{0EBF76A8-0444-47DF-AB51-1E59F03B658C}">
      <dgm:prSet/>
      <dgm:spPr/>
      <dgm:t>
        <a:bodyPr/>
        <a:lstStyle/>
        <a:p>
          <a:pPr latinLnBrk="1"/>
          <a:endParaRPr lang="ko-KR" altLang="en-US"/>
        </a:p>
      </dgm:t>
    </dgm:pt>
    <dgm:pt modelId="{8D684E87-D598-4DCE-9803-B969565DA1BF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합격자 발표 및 등록</a:t>
          </a:r>
        </a:p>
      </dgm:t>
    </dgm:pt>
    <dgm:pt modelId="{CA15A4DF-5DA9-4D3E-AC9C-7AC791A34200}" type="parTrans" cxnId="{4CF9E7EF-52A4-42D9-AC82-592AD43759B0}">
      <dgm:prSet/>
      <dgm:spPr/>
      <dgm:t>
        <a:bodyPr/>
        <a:lstStyle/>
        <a:p>
          <a:pPr latinLnBrk="1"/>
          <a:endParaRPr lang="ko-KR" altLang="en-US"/>
        </a:p>
      </dgm:t>
    </dgm:pt>
    <dgm:pt modelId="{F86DC82A-7584-4328-9E32-C7C3106BCEE4}" type="sibTrans" cxnId="{4CF9E7EF-52A4-42D9-AC82-592AD43759B0}">
      <dgm:prSet/>
      <dgm:spPr/>
      <dgm:t>
        <a:bodyPr/>
        <a:lstStyle/>
        <a:p>
          <a:pPr latinLnBrk="1"/>
          <a:endParaRPr lang="ko-KR" altLang="en-US"/>
        </a:p>
      </dgm:t>
    </dgm:pt>
    <dgm:pt modelId="{17B20D51-F5E5-45F7-A87B-3BDCD3032E98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등록포기</a:t>
          </a:r>
          <a:r>
            <a:rPr lang="en-US" alt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 </a:t>
          </a:r>
        </a:p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및</a:t>
          </a:r>
          <a:r>
            <a:rPr lang="en-US" alt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 </a:t>
          </a:r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환불 신청</a:t>
          </a:r>
        </a:p>
      </dgm:t>
    </dgm:pt>
    <dgm:pt modelId="{E8793FCD-3607-4985-89C3-C2CD25798B71}" type="parTrans" cxnId="{176437B5-E3A4-43BD-9E80-7590ED3364CE}">
      <dgm:prSet/>
      <dgm:spPr/>
      <dgm:t>
        <a:bodyPr/>
        <a:lstStyle/>
        <a:p>
          <a:pPr latinLnBrk="1"/>
          <a:endParaRPr lang="ko-KR" altLang="en-US"/>
        </a:p>
      </dgm:t>
    </dgm:pt>
    <dgm:pt modelId="{215FE237-6958-4574-B588-1BF6AD7D9FBB}" type="sibTrans" cxnId="{176437B5-E3A4-43BD-9E80-7590ED3364CE}">
      <dgm:prSet/>
      <dgm:spPr/>
      <dgm:t>
        <a:bodyPr/>
        <a:lstStyle/>
        <a:p>
          <a:pPr latinLnBrk="1"/>
          <a:endParaRPr lang="ko-KR" altLang="en-US"/>
        </a:p>
      </dgm:t>
    </dgm:pt>
    <dgm:pt modelId="{4A87D5B6-C5F7-47B2-8F1B-42774645BA58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지원자격</a:t>
          </a:r>
        </a:p>
      </dgm:t>
    </dgm:pt>
    <dgm:pt modelId="{78882153-910E-4E0E-9745-45004504E004}" type="parTrans" cxnId="{60A4902D-12AF-4D8F-86D5-D47A8900F6AC}">
      <dgm:prSet/>
      <dgm:spPr/>
      <dgm:t>
        <a:bodyPr/>
        <a:lstStyle/>
        <a:p>
          <a:pPr latinLnBrk="1"/>
          <a:endParaRPr lang="ko-KR" altLang="en-US"/>
        </a:p>
      </dgm:t>
    </dgm:pt>
    <dgm:pt modelId="{5DB8EF66-755D-4670-956B-509C8F90BE64}" type="sibTrans" cxnId="{60A4902D-12AF-4D8F-86D5-D47A8900F6AC}">
      <dgm:prSet/>
      <dgm:spPr/>
      <dgm:t>
        <a:bodyPr/>
        <a:lstStyle/>
        <a:p>
          <a:pPr latinLnBrk="1"/>
          <a:endParaRPr lang="ko-KR" altLang="en-US"/>
        </a:p>
      </dgm:t>
    </dgm:pt>
    <dgm:pt modelId="{04A2659E-DF4C-4AD0-B3F2-2720EF8329CD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</a:p>
      </dgm:t>
    </dgm:pt>
    <dgm:pt modelId="{BC82D883-9E58-4C64-975A-0208C93AAC14}" type="parTrans" cxnId="{27FEC761-A0F4-49BF-B314-196D9108FA2E}">
      <dgm:prSet/>
      <dgm:spPr/>
      <dgm:t>
        <a:bodyPr/>
        <a:lstStyle/>
        <a:p>
          <a:pPr latinLnBrk="1"/>
          <a:endParaRPr lang="ko-KR" altLang="en-US"/>
        </a:p>
      </dgm:t>
    </dgm:pt>
    <dgm:pt modelId="{EEB4C682-B417-486C-9BCE-71091D36D5DD}" type="sibTrans" cxnId="{27FEC761-A0F4-49BF-B314-196D9108FA2E}">
      <dgm:prSet/>
      <dgm:spPr/>
      <dgm:t>
        <a:bodyPr/>
        <a:lstStyle/>
        <a:p>
          <a:pPr latinLnBrk="1"/>
          <a:endParaRPr lang="ko-KR" altLang="en-US"/>
        </a:p>
      </dgm:t>
    </dgm:pt>
    <dgm:pt modelId="{3357EDF6-1CBD-420A-8202-D97FD55E080B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면접고사</a:t>
          </a:r>
          <a:endParaRPr lang="en-US" alt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안내</a:t>
          </a:r>
        </a:p>
      </dgm:t>
    </dgm:pt>
    <dgm:pt modelId="{62CB50E2-4C5D-4E03-A1F6-E971475F4ED0}" type="parTrans" cxnId="{C0941E80-F370-4660-B033-5F74B1427EB7}">
      <dgm:prSet/>
      <dgm:spPr/>
      <dgm:t>
        <a:bodyPr/>
        <a:lstStyle/>
        <a:p>
          <a:pPr latinLnBrk="1"/>
          <a:endParaRPr lang="ko-KR" altLang="en-US"/>
        </a:p>
      </dgm:t>
    </dgm:pt>
    <dgm:pt modelId="{BDD0D1C3-9266-45FE-ABC0-53CAB8F27B38}" type="sibTrans" cxnId="{C0941E80-F370-4660-B033-5F74B1427EB7}">
      <dgm:prSet/>
      <dgm:spPr/>
      <dgm:t>
        <a:bodyPr/>
        <a:lstStyle/>
        <a:p>
          <a:pPr latinLnBrk="1"/>
          <a:endParaRPr lang="ko-KR" altLang="en-US"/>
        </a:p>
      </dgm:t>
    </dgm:pt>
    <dgm:pt modelId="{630A9828-3904-4409-876C-7630323ED707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</a:p>
      </dgm:t>
    </dgm:pt>
    <dgm:pt modelId="{0EEDC7CB-64DC-4EDA-AC01-2B50C75451E6}" type="parTrans" cxnId="{188F325A-CB01-4954-B273-BACC5AFF4D5B}">
      <dgm:prSet/>
      <dgm:spPr/>
      <dgm:t>
        <a:bodyPr/>
        <a:lstStyle/>
        <a:p>
          <a:pPr latinLnBrk="1"/>
          <a:endParaRPr lang="ko-KR" altLang="en-US"/>
        </a:p>
      </dgm:t>
    </dgm:pt>
    <dgm:pt modelId="{48ED423A-8F9F-48F4-90C7-BF5E01FC5883}" type="sibTrans" cxnId="{188F325A-CB01-4954-B273-BACC5AFF4D5B}">
      <dgm:prSet/>
      <dgm:spPr/>
      <dgm:t>
        <a:bodyPr/>
        <a:lstStyle/>
        <a:p>
          <a:pPr latinLnBrk="1"/>
          <a:endParaRPr lang="ko-KR" altLang="en-US"/>
        </a:p>
      </dgm:t>
    </dgm:pt>
    <dgm:pt modelId="{94521DD5-D9DE-4C8E-BEB1-D5BC9B22EC74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학</a:t>
          </a:r>
          <a:r>
            <a:rPr lang="en-US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</a:t>
          </a:r>
          <a:r>
            <a:rPr lang="en-US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산</a:t>
          </a:r>
          <a:endParaRPr lang="en-US" alt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협동과정</a:t>
          </a:r>
        </a:p>
      </dgm:t>
    </dgm:pt>
    <dgm:pt modelId="{C5610C6F-F87A-44E5-8D52-285717CEF8C4}" type="parTrans" cxnId="{338328A4-CE83-4E9F-9C3C-F7E344CCC81E}">
      <dgm:prSet/>
      <dgm:spPr/>
      <dgm:t>
        <a:bodyPr/>
        <a:lstStyle/>
        <a:p>
          <a:pPr latinLnBrk="1"/>
          <a:endParaRPr lang="ko-KR" altLang="en-US"/>
        </a:p>
      </dgm:t>
    </dgm:pt>
    <dgm:pt modelId="{1B7A0A2F-2952-443F-8350-0857F6AEB933}" type="sibTrans" cxnId="{338328A4-CE83-4E9F-9C3C-F7E344CCC81E}">
      <dgm:prSet/>
      <dgm:spPr/>
      <dgm:t>
        <a:bodyPr/>
        <a:lstStyle/>
        <a:p>
          <a:pPr latinLnBrk="1"/>
          <a:endParaRPr lang="ko-KR" altLang="en-US"/>
        </a:p>
      </dgm:t>
    </dgm:pt>
    <dgm:pt modelId="{7341AD2E-BEFA-431D-84F4-2E598804F94E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연락처</a:t>
          </a:r>
        </a:p>
      </dgm:t>
    </dgm:pt>
    <dgm:pt modelId="{1CA7688A-E754-4618-9E83-2AC3870EE2E0}" type="parTrans" cxnId="{5F6931AD-9B24-4EB3-9468-2A0BF0476AB2}">
      <dgm:prSet/>
      <dgm:spPr/>
      <dgm:t>
        <a:bodyPr/>
        <a:lstStyle/>
        <a:p>
          <a:pPr latinLnBrk="1"/>
          <a:endParaRPr lang="ko-KR" altLang="en-US"/>
        </a:p>
      </dgm:t>
    </dgm:pt>
    <dgm:pt modelId="{120C585D-6C72-4C7E-8C28-76DBACE28717}" type="sibTrans" cxnId="{5F6931AD-9B24-4EB3-9468-2A0BF0476AB2}">
      <dgm:prSet/>
      <dgm:spPr/>
      <dgm:t>
        <a:bodyPr/>
        <a:lstStyle/>
        <a:p>
          <a:pPr latinLnBrk="1"/>
          <a:endParaRPr lang="ko-KR" altLang="en-US"/>
        </a:p>
      </dgm:t>
    </dgm:pt>
    <dgm:pt modelId="{FC4FB994-C6B4-4A17-AE61-87220C646F31}" type="pres">
      <dgm:prSet presAssocID="{8C0E840E-509E-4A6C-8FF5-E8B96BAE3ACA}" presName="diagram" presStyleCnt="0">
        <dgm:presLayoutVars>
          <dgm:dir/>
          <dgm:resizeHandles val="exact"/>
        </dgm:presLayoutVars>
      </dgm:prSet>
      <dgm:spPr/>
    </dgm:pt>
    <dgm:pt modelId="{2E1AA66D-418D-4290-BB52-C0B7DE302ED9}" type="pres">
      <dgm:prSet presAssocID="{7D9EB145-7BC6-454C-91AF-B7064D0522B3}" presName="node" presStyleLbl="node1" presStyleIdx="0" presStyleCnt="10" custLinFactNeighborX="-185">
        <dgm:presLayoutVars>
          <dgm:bulletEnabled val="1"/>
        </dgm:presLayoutVars>
      </dgm:prSet>
      <dgm:spPr/>
    </dgm:pt>
    <dgm:pt modelId="{F119624B-F341-42D5-8C07-DE0873CF7F1D}" type="pres">
      <dgm:prSet presAssocID="{F4965883-6655-4211-9F9A-D9CE325A69F9}" presName="sibTrans" presStyleCnt="0"/>
      <dgm:spPr/>
    </dgm:pt>
    <dgm:pt modelId="{253C4D72-607C-4BCD-99BA-7779652594D7}" type="pres">
      <dgm:prSet presAssocID="{84614781-BFFB-4F81-9E48-F0858B6BFBEA}" presName="node" presStyleLbl="node1" presStyleIdx="1" presStyleCnt="10">
        <dgm:presLayoutVars>
          <dgm:bulletEnabled val="1"/>
        </dgm:presLayoutVars>
      </dgm:prSet>
      <dgm:spPr/>
    </dgm:pt>
    <dgm:pt modelId="{0E277A84-6CDF-4C50-B3EA-47B893CB7B11}" type="pres">
      <dgm:prSet presAssocID="{E30ABA55-4285-40E6-84F7-DB54D5DCBDBF}" presName="sibTrans" presStyleCnt="0"/>
      <dgm:spPr/>
    </dgm:pt>
    <dgm:pt modelId="{0C5E5111-8480-4C0F-8EB1-9CEC6981A867}" type="pres">
      <dgm:prSet presAssocID="{8D684E87-D598-4DCE-9803-B969565DA1BF}" presName="node" presStyleLbl="node1" presStyleIdx="2" presStyleCnt="10">
        <dgm:presLayoutVars>
          <dgm:bulletEnabled val="1"/>
        </dgm:presLayoutVars>
      </dgm:prSet>
      <dgm:spPr/>
    </dgm:pt>
    <dgm:pt modelId="{B167CB87-91C1-4D73-9A3B-060F7B30D042}" type="pres">
      <dgm:prSet presAssocID="{F86DC82A-7584-4328-9E32-C7C3106BCEE4}" presName="sibTrans" presStyleCnt="0"/>
      <dgm:spPr/>
    </dgm:pt>
    <dgm:pt modelId="{C3C3BE48-0370-40E1-992C-8BB4E61BA347}" type="pres">
      <dgm:prSet presAssocID="{17B20D51-F5E5-45F7-A87B-3BDCD3032E98}" presName="node" presStyleLbl="node1" presStyleIdx="3" presStyleCnt="10">
        <dgm:presLayoutVars>
          <dgm:bulletEnabled val="1"/>
        </dgm:presLayoutVars>
      </dgm:prSet>
      <dgm:spPr/>
    </dgm:pt>
    <dgm:pt modelId="{C3C8804F-CAF4-4147-8C4E-D0DF124297A9}" type="pres">
      <dgm:prSet presAssocID="{215FE237-6958-4574-B588-1BF6AD7D9FBB}" presName="sibTrans" presStyleCnt="0"/>
      <dgm:spPr/>
    </dgm:pt>
    <dgm:pt modelId="{287B43BD-F14B-4E84-8E57-969A75982F7C}" type="pres">
      <dgm:prSet presAssocID="{4A87D5B6-C5F7-47B2-8F1B-42774645BA58}" presName="node" presStyleLbl="node1" presStyleIdx="4" presStyleCnt="10" custLinFactNeighborX="6253" custLinFactNeighborY="843">
        <dgm:presLayoutVars>
          <dgm:bulletEnabled val="1"/>
        </dgm:presLayoutVars>
      </dgm:prSet>
      <dgm:spPr/>
    </dgm:pt>
    <dgm:pt modelId="{99B2E66E-6DAE-43FD-8FF1-8553951B7264}" type="pres">
      <dgm:prSet presAssocID="{5DB8EF66-755D-4670-956B-509C8F90BE64}" presName="sibTrans" presStyleCnt="0"/>
      <dgm:spPr/>
    </dgm:pt>
    <dgm:pt modelId="{11BB2542-3226-43AF-8733-447556E566A8}" type="pres">
      <dgm:prSet presAssocID="{04A2659E-DF4C-4AD0-B3F2-2720EF8329CD}" presName="node" presStyleLbl="node1" presStyleIdx="5" presStyleCnt="10">
        <dgm:presLayoutVars>
          <dgm:bulletEnabled val="1"/>
        </dgm:presLayoutVars>
      </dgm:prSet>
      <dgm:spPr/>
    </dgm:pt>
    <dgm:pt modelId="{2B68C37C-7E9A-48A2-B082-7D9B18682183}" type="pres">
      <dgm:prSet presAssocID="{EEB4C682-B417-486C-9BCE-71091D36D5DD}" presName="sibTrans" presStyleCnt="0"/>
      <dgm:spPr/>
    </dgm:pt>
    <dgm:pt modelId="{471A52EF-21D8-45C4-9849-850CCD913C11}" type="pres">
      <dgm:prSet presAssocID="{3357EDF6-1CBD-420A-8202-D97FD55E080B}" presName="node" presStyleLbl="node1" presStyleIdx="6" presStyleCnt="10">
        <dgm:presLayoutVars>
          <dgm:bulletEnabled val="1"/>
        </dgm:presLayoutVars>
      </dgm:prSet>
      <dgm:spPr/>
    </dgm:pt>
    <dgm:pt modelId="{84324429-7F72-4D69-B930-A07C1CEC01B0}" type="pres">
      <dgm:prSet presAssocID="{BDD0D1C3-9266-45FE-ABC0-53CAB8F27B38}" presName="sibTrans" presStyleCnt="0"/>
      <dgm:spPr/>
    </dgm:pt>
    <dgm:pt modelId="{8C193C13-5EF9-43D5-B082-348645E5ABC3}" type="pres">
      <dgm:prSet presAssocID="{630A9828-3904-4409-876C-7630323ED707}" presName="node" presStyleLbl="node1" presStyleIdx="7" presStyleCnt="10">
        <dgm:presLayoutVars>
          <dgm:bulletEnabled val="1"/>
        </dgm:presLayoutVars>
      </dgm:prSet>
      <dgm:spPr/>
    </dgm:pt>
    <dgm:pt modelId="{9FCFCE5F-48AB-438D-A5AA-DF852386BDBB}" type="pres">
      <dgm:prSet presAssocID="{48ED423A-8F9F-48F4-90C7-BF5E01FC5883}" presName="sibTrans" presStyleCnt="0"/>
      <dgm:spPr/>
    </dgm:pt>
    <dgm:pt modelId="{9BEE80DE-F1BA-43B8-A3F3-538A39AF8603}" type="pres">
      <dgm:prSet presAssocID="{94521DD5-D9DE-4C8E-BEB1-D5BC9B22EC74}" presName="node" presStyleLbl="node1" presStyleIdx="8" presStyleCnt="10">
        <dgm:presLayoutVars>
          <dgm:bulletEnabled val="1"/>
        </dgm:presLayoutVars>
      </dgm:prSet>
      <dgm:spPr/>
    </dgm:pt>
    <dgm:pt modelId="{7956675A-6643-4EED-B9BF-429F857DD0D6}" type="pres">
      <dgm:prSet presAssocID="{1B7A0A2F-2952-443F-8350-0857F6AEB933}" presName="sibTrans" presStyleCnt="0"/>
      <dgm:spPr/>
    </dgm:pt>
    <dgm:pt modelId="{5C8373D9-8754-41A9-9D8B-DB5D6E80A1B4}" type="pres">
      <dgm:prSet presAssocID="{7341AD2E-BEFA-431D-84F4-2E598804F94E}" presName="node" presStyleLbl="node1" presStyleIdx="9" presStyleCnt="10">
        <dgm:presLayoutVars>
          <dgm:bulletEnabled val="1"/>
        </dgm:presLayoutVars>
      </dgm:prSet>
      <dgm:spPr/>
    </dgm:pt>
  </dgm:ptLst>
  <dgm:cxnLst>
    <dgm:cxn modelId="{9149CA02-78E6-4FDA-AEDE-5677EEFFE02F}" type="presOf" srcId="{04A2659E-DF4C-4AD0-B3F2-2720EF8329CD}" destId="{11BB2542-3226-43AF-8733-447556E566A8}" srcOrd="0" destOrd="0" presId="urn:microsoft.com/office/officeart/2005/8/layout/default"/>
    <dgm:cxn modelId="{F049B012-BE1C-48B9-AEC7-65563CE3ECF6}" srcId="{8C0E840E-509E-4A6C-8FF5-E8B96BAE3ACA}" destId="{7D9EB145-7BC6-454C-91AF-B7064D0522B3}" srcOrd="0" destOrd="0" parTransId="{71ED069C-351E-4FA6-BF0F-8AF3D8654F91}" sibTransId="{F4965883-6655-4211-9F9A-D9CE325A69F9}"/>
    <dgm:cxn modelId="{9C364226-EDD8-4E7E-A932-3BADCEE91A5A}" type="presOf" srcId="{630A9828-3904-4409-876C-7630323ED707}" destId="{8C193C13-5EF9-43D5-B082-348645E5ABC3}" srcOrd="0" destOrd="0" presId="urn:microsoft.com/office/officeart/2005/8/layout/default"/>
    <dgm:cxn modelId="{60A4902D-12AF-4D8F-86D5-D47A8900F6AC}" srcId="{8C0E840E-509E-4A6C-8FF5-E8B96BAE3ACA}" destId="{4A87D5B6-C5F7-47B2-8F1B-42774645BA58}" srcOrd="4" destOrd="0" parTransId="{78882153-910E-4E0E-9745-45004504E004}" sibTransId="{5DB8EF66-755D-4670-956B-509C8F90BE64}"/>
    <dgm:cxn modelId="{32D98B2F-CBC4-405D-8733-0FB27C696C20}" type="presOf" srcId="{84614781-BFFB-4F81-9E48-F0858B6BFBEA}" destId="{253C4D72-607C-4BCD-99BA-7779652594D7}" srcOrd="0" destOrd="0" presId="urn:microsoft.com/office/officeart/2005/8/layout/default"/>
    <dgm:cxn modelId="{990E6E3D-D905-4079-93CD-F6913C0D6CFE}" type="presOf" srcId="{7D9EB145-7BC6-454C-91AF-B7064D0522B3}" destId="{2E1AA66D-418D-4290-BB52-C0B7DE302ED9}" srcOrd="0" destOrd="0" presId="urn:microsoft.com/office/officeart/2005/8/layout/default"/>
    <dgm:cxn modelId="{27FEC761-A0F4-49BF-B314-196D9108FA2E}" srcId="{8C0E840E-509E-4A6C-8FF5-E8B96BAE3ACA}" destId="{04A2659E-DF4C-4AD0-B3F2-2720EF8329CD}" srcOrd="5" destOrd="0" parTransId="{BC82D883-9E58-4C64-975A-0208C93AAC14}" sibTransId="{EEB4C682-B417-486C-9BCE-71091D36D5DD}"/>
    <dgm:cxn modelId="{188F325A-CB01-4954-B273-BACC5AFF4D5B}" srcId="{8C0E840E-509E-4A6C-8FF5-E8B96BAE3ACA}" destId="{630A9828-3904-4409-876C-7630323ED707}" srcOrd="7" destOrd="0" parTransId="{0EEDC7CB-64DC-4EDA-AC01-2B50C75451E6}" sibTransId="{48ED423A-8F9F-48F4-90C7-BF5E01FC5883}"/>
    <dgm:cxn modelId="{C0941E80-F370-4660-B033-5F74B1427EB7}" srcId="{8C0E840E-509E-4A6C-8FF5-E8B96BAE3ACA}" destId="{3357EDF6-1CBD-420A-8202-D97FD55E080B}" srcOrd="6" destOrd="0" parTransId="{62CB50E2-4C5D-4E03-A1F6-E971475F4ED0}" sibTransId="{BDD0D1C3-9266-45FE-ABC0-53CAB8F27B38}"/>
    <dgm:cxn modelId="{02F66387-D3EC-4A71-BED4-9565FC3BAC36}" type="presOf" srcId="{94521DD5-D9DE-4C8E-BEB1-D5BC9B22EC74}" destId="{9BEE80DE-F1BA-43B8-A3F3-538A39AF8603}" srcOrd="0" destOrd="0" presId="urn:microsoft.com/office/officeart/2005/8/layout/default"/>
    <dgm:cxn modelId="{67330B88-A061-4CAC-A5B0-E39E3F8BBA08}" type="presOf" srcId="{8D684E87-D598-4DCE-9803-B969565DA1BF}" destId="{0C5E5111-8480-4C0F-8EB1-9CEC6981A867}" srcOrd="0" destOrd="0" presId="urn:microsoft.com/office/officeart/2005/8/layout/default"/>
    <dgm:cxn modelId="{A4CEC48A-0AF8-4AE5-84E6-C292217EF68D}" type="presOf" srcId="{4A87D5B6-C5F7-47B2-8F1B-42774645BA58}" destId="{287B43BD-F14B-4E84-8E57-969A75982F7C}" srcOrd="0" destOrd="0" presId="urn:microsoft.com/office/officeart/2005/8/layout/default"/>
    <dgm:cxn modelId="{338328A4-CE83-4E9F-9C3C-F7E344CCC81E}" srcId="{8C0E840E-509E-4A6C-8FF5-E8B96BAE3ACA}" destId="{94521DD5-D9DE-4C8E-BEB1-D5BC9B22EC74}" srcOrd="8" destOrd="0" parTransId="{C5610C6F-F87A-44E5-8D52-285717CEF8C4}" sibTransId="{1B7A0A2F-2952-443F-8350-0857F6AEB933}"/>
    <dgm:cxn modelId="{0EBF76A8-0444-47DF-AB51-1E59F03B658C}" srcId="{8C0E840E-509E-4A6C-8FF5-E8B96BAE3ACA}" destId="{84614781-BFFB-4F81-9E48-F0858B6BFBEA}" srcOrd="1" destOrd="0" parTransId="{24DC35E6-17E7-47F0-9718-B7DE3F682307}" sibTransId="{E30ABA55-4285-40E6-84F7-DB54D5DCBDBF}"/>
    <dgm:cxn modelId="{5F6931AD-9B24-4EB3-9468-2A0BF0476AB2}" srcId="{8C0E840E-509E-4A6C-8FF5-E8B96BAE3ACA}" destId="{7341AD2E-BEFA-431D-84F4-2E598804F94E}" srcOrd="9" destOrd="0" parTransId="{1CA7688A-E754-4618-9E83-2AC3870EE2E0}" sibTransId="{120C585D-6C72-4C7E-8C28-76DBACE28717}"/>
    <dgm:cxn modelId="{C34A22B0-7199-43FC-A517-16990BF9D4E8}" type="presOf" srcId="{3357EDF6-1CBD-420A-8202-D97FD55E080B}" destId="{471A52EF-21D8-45C4-9849-850CCD913C11}" srcOrd="0" destOrd="0" presId="urn:microsoft.com/office/officeart/2005/8/layout/default"/>
    <dgm:cxn modelId="{176437B5-E3A4-43BD-9E80-7590ED3364CE}" srcId="{8C0E840E-509E-4A6C-8FF5-E8B96BAE3ACA}" destId="{17B20D51-F5E5-45F7-A87B-3BDCD3032E98}" srcOrd="3" destOrd="0" parTransId="{E8793FCD-3607-4985-89C3-C2CD25798B71}" sibTransId="{215FE237-6958-4574-B588-1BF6AD7D9FBB}"/>
    <dgm:cxn modelId="{E7513DDD-CBE2-425B-8840-ACC2E1D9B93B}" type="presOf" srcId="{17B20D51-F5E5-45F7-A87B-3BDCD3032E98}" destId="{C3C3BE48-0370-40E1-992C-8BB4E61BA347}" srcOrd="0" destOrd="0" presId="urn:microsoft.com/office/officeart/2005/8/layout/default"/>
    <dgm:cxn modelId="{D211CDE2-8990-4E3E-BC46-F817451A4D16}" type="presOf" srcId="{8C0E840E-509E-4A6C-8FF5-E8B96BAE3ACA}" destId="{FC4FB994-C6B4-4A17-AE61-87220C646F31}" srcOrd="0" destOrd="0" presId="urn:microsoft.com/office/officeart/2005/8/layout/default"/>
    <dgm:cxn modelId="{DB5DB5E6-5A84-4A73-8A16-1B18BC6446C1}" type="presOf" srcId="{7341AD2E-BEFA-431D-84F4-2E598804F94E}" destId="{5C8373D9-8754-41A9-9D8B-DB5D6E80A1B4}" srcOrd="0" destOrd="0" presId="urn:microsoft.com/office/officeart/2005/8/layout/default"/>
    <dgm:cxn modelId="{4CF9E7EF-52A4-42D9-AC82-592AD43759B0}" srcId="{8C0E840E-509E-4A6C-8FF5-E8B96BAE3ACA}" destId="{8D684E87-D598-4DCE-9803-B969565DA1BF}" srcOrd="2" destOrd="0" parTransId="{CA15A4DF-5DA9-4D3E-AC9C-7AC791A34200}" sibTransId="{F86DC82A-7584-4328-9E32-C7C3106BCEE4}"/>
    <dgm:cxn modelId="{35C80C15-5639-4428-8337-78350A0E6C95}" type="presParOf" srcId="{FC4FB994-C6B4-4A17-AE61-87220C646F31}" destId="{2E1AA66D-418D-4290-BB52-C0B7DE302ED9}" srcOrd="0" destOrd="0" presId="urn:microsoft.com/office/officeart/2005/8/layout/default"/>
    <dgm:cxn modelId="{EA5DD658-7874-4DCB-89DF-34BA06E221D3}" type="presParOf" srcId="{FC4FB994-C6B4-4A17-AE61-87220C646F31}" destId="{F119624B-F341-42D5-8C07-DE0873CF7F1D}" srcOrd="1" destOrd="0" presId="urn:microsoft.com/office/officeart/2005/8/layout/default"/>
    <dgm:cxn modelId="{162ADB91-1F79-47BC-8D1B-720D369DBF2B}" type="presParOf" srcId="{FC4FB994-C6B4-4A17-AE61-87220C646F31}" destId="{253C4D72-607C-4BCD-99BA-7779652594D7}" srcOrd="2" destOrd="0" presId="urn:microsoft.com/office/officeart/2005/8/layout/default"/>
    <dgm:cxn modelId="{B1366EEE-E59F-49AF-A39E-955AB4DCCC53}" type="presParOf" srcId="{FC4FB994-C6B4-4A17-AE61-87220C646F31}" destId="{0E277A84-6CDF-4C50-B3EA-47B893CB7B11}" srcOrd="3" destOrd="0" presId="urn:microsoft.com/office/officeart/2005/8/layout/default"/>
    <dgm:cxn modelId="{61015FAF-EBD0-4C63-99FE-B04451FC6313}" type="presParOf" srcId="{FC4FB994-C6B4-4A17-AE61-87220C646F31}" destId="{0C5E5111-8480-4C0F-8EB1-9CEC6981A867}" srcOrd="4" destOrd="0" presId="urn:microsoft.com/office/officeart/2005/8/layout/default"/>
    <dgm:cxn modelId="{DD140B80-8B4E-45CC-A580-12C2FF5D00BD}" type="presParOf" srcId="{FC4FB994-C6B4-4A17-AE61-87220C646F31}" destId="{B167CB87-91C1-4D73-9A3B-060F7B30D042}" srcOrd="5" destOrd="0" presId="urn:microsoft.com/office/officeart/2005/8/layout/default"/>
    <dgm:cxn modelId="{21DBFFEA-EBEE-4B9E-B960-17B7EF7E329E}" type="presParOf" srcId="{FC4FB994-C6B4-4A17-AE61-87220C646F31}" destId="{C3C3BE48-0370-40E1-992C-8BB4E61BA347}" srcOrd="6" destOrd="0" presId="urn:microsoft.com/office/officeart/2005/8/layout/default"/>
    <dgm:cxn modelId="{97D3DB3F-B9DB-45B9-BC94-D6DCBE0B0808}" type="presParOf" srcId="{FC4FB994-C6B4-4A17-AE61-87220C646F31}" destId="{C3C8804F-CAF4-4147-8C4E-D0DF124297A9}" srcOrd="7" destOrd="0" presId="urn:microsoft.com/office/officeart/2005/8/layout/default"/>
    <dgm:cxn modelId="{A0EEA9EF-8263-4049-9A11-A7F5B0882FC0}" type="presParOf" srcId="{FC4FB994-C6B4-4A17-AE61-87220C646F31}" destId="{287B43BD-F14B-4E84-8E57-969A75982F7C}" srcOrd="8" destOrd="0" presId="urn:microsoft.com/office/officeart/2005/8/layout/default"/>
    <dgm:cxn modelId="{B04D5411-D84D-4E33-A9B2-D3460AED36DB}" type="presParOf" srcId="{FC4FB994-C6B4-4A17-AE61-87220C646F31}" destId="{99B2E66E-6DAE-43FD-8FF1-8553951B7264}" srcOrd="9" destOrd="0" presId="urn:microsoft.com/office/officeart/2005/8/layout/default"/>
    <dgm:cxn modelId="{2D99ABDE-D7B5-41D1-8108-5665F02CF712}" type="presParOf" srcId="{FC4FB994-C6B4-4A17-AE61-87220C646F31}" destId="{11BB2542-3226-43AF-8733-447556E566A8}" srcOrd="10" destOrd="0" presId="urn:microsoft.com/office/officeart/2005/8/layout/default"/>
    <dgm:cxn modelId="{10D37F87-F23A-47AE-B57E-2A7BD8FB32F1}" type="presParOf" srcId="{FC4FB994-C6B4-4A17-AE61-87220C646F31}" destId="{2B68C37C-7E9A-48A2-B082-7D9B18682183}" srcOrd="11" destOrd="0" presId="urn:microsoft.com/office/officeart/2005/8/layout/default"/>
    <dgm:cxn modelId="{532BDA09-8F8C-4E42-BAB2-D59AABBF3357}" type="presParOf" srcId="{FC4FB994-C6B4-4A17-AE61-87220C646F31}" destId="{471A52EF-21D8-45C4-9849-850CCD913C11}" srcOrd="12" destOrd="0" presId="urn:microsoft.com/office/officeart/2005/8/layout/default"/>
    <dgm:cxn modelId="{85ACD1E4-66A3-4105-B55B-7518B373B074}" type="presParOf" srcId="{FC4FB994-C6B4-4A17-AE61-87220C646F31}" destId="{84324429-7F72-4D69-B930-A07C1CEC01B0}" srcOrd="13" destOrd="0" presId="urn:microsoft.com/office/officeart/2005/8/layout/default"/>
    <dgm:cxn modelId="{BC9EDC45-DEBA-4C26-9435-9EE3D9D60E3A}" type="presParOf" srcId="{FC4FB994-C6B4-4A17-AE61-87220C646F31}" destId="{8C193C13-5EF9-43D5-B082-348645E5ABC3}" srcOrd="14" destOrd="0" presId="urn:microsoft.com/office/officeart/2005/8/layout/default"/>
    <dgm:cxn modelId="{18559A60-4913-4849-A3FE-FAE5F969D2C2}" type="presParOf" srcId="{FC4FB994-C6B4-4A17-AE61-87220C646F31}" destId="{9FCFCE5F-48AB-438D-A5AA-DF852386BDBB}" srcOrd="15" destOrd="0" presId="urn:microsoft.com/office/officeart/2005/8/layout/default"/>
    <dgm:cxn modelId="{DF55CA23-84BD-41C9-A1F6-632F2FE5F48B}" type="presParOf" srcId="{FC4FB994-C6B4-4A17-AE61-87220C646F31}" destId="{9BEE80DE-F1BA-43B8-A3F3-538A39AF8603}" srcOrd="16" destOrd="0" presId="urn:microsoft.com/office/officeart/2005/8/layout/default"/>
    <dgm:cxn modelId="{325D15E5-E511-4478-A3C7-C98AB0E4D506}" type="presParOf" srcId="{FC4FB994-C6B4-4A17-AE61-87220C646F31}" destId="{7956675A-6643-4EED-B9BF-429F857DD0D6}" srcOrd="17" destOrd="0" presId="urn:microsoft.com/office/officeart/2005/8/layout/default"/>
    <dgm:cxn modelId="{FBA878C4-9117-49FF-8E54-412564960B54}" type="presParOf" srcId="{FC4FB994-C6B4-4A17-AE61-87220C646F31}" destId="{5C8373D9-8754-41A9-9D8B-DB5D6E80A1B4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79B2D32-8F35-4658-A6EE-DFBCEEE926E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49132293-7A39-4F71-9585-245A56B04165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○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일반전형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A440DE64-D5F3-41C5-A38B-1319F3B511B4}" type="parTrans" cxnId="{A06732C1-2332-44DE-86A0-A28ED717DD4F}">
      <dgm:prSet/>
      <dgm:spPr/>
      <dgm:t>
        <a:bodyPr/>
        <a:lstStyle/>
        <a:p>
          <a:pPr latinLnBrk="1"/>
          <a:endParaRPr lang="ko-KR" altLang="en-US"/>
        </a:p>
      </dgm:t>
    </dgm:pt>
    <dgm:pt modelId="{379581E7-B43E-4F7D-930F-6A3E8FC4C4B0}" type="sibTrans" cxnId="{A06732C1-2332-44DE-86A0-A28ED717DD4F}">
      <dgm:prSet/>
      <dgm:spPr/>
      <dgm:t>
        <a:bodyPr/>
        <a:lstStyle/>
        <a:p>
          <a:pPr latinLnBrk="1"/>
          <a:endParaRPr lang="ko-KR" altLang="en-US"/>
        </a:p>
      </dgm:t>
    </dgm:pt>
    <dgm:pt modelId="{E2EC2B2B-9CB5-42EE-BC7A-9EF387128919}" type="pres">
      <dgm:prSet presAssocID="{D79B2D32-8F35-4658-A6EE-DFBCEEE926E3}" presName="Name0" presStyleCnt="0">
        <dgm:presLayoutVars>
          <dgm:dir/>
          <dgm:animLvl val="lvl"/>
          <dgm:resizeHandles val="exact"/>
        </dgm:presLayoutVars>
      </dgm:prSet>
      <dgm:spPr/>
    </dgm:pt>
    <dgm:pt modelId="{697B490D-CACA-4465-A29C-3F031BA779F7}" type="pres">
      <dgm:prSet presAssocID="{49132293-7A39-4F71-9585-245A56B04165}" presName="linNode" presStyleCnt="0"/>
      <dgm:spPr/>
    </dgm:pt>
    <dgm:pt modelId="{977E14FC-87DC-4578-8064-EB28ADA55FB2}" type="pres">
      <dgm:prSet presAssocID="{49132293-7A39-4F71-9585-245A56B04165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7663DF1D-9559-41F8-8D87-8A25E466AEEC}" type="presOf" srcId="{49132293-7A39-4F71-9585-245A56B04165}" destId="{977E14FC-87DC-4578-8064-EB28ADA55FB2}" srcOrd="0" destOrd="0" presId="urn:microsoft.com/office/officeart/2005/8/layout/vList5"/>
    <dgm:cxn modelId="{335FAA7D-0E03-4174-92C4-70A002D838BA}" type="presOf" srcId="{D79B2D32-8F35-4658-A6EE-DFBCEEE926E3}" destId="{E2EC2B2B-9CB5-42EE-BC7A-9EF387128919}" srcOrd="0" destOrd="0" presId="urn:microsoft.com/office/officeart/2005/8/layout/vList5"/>
    <dgm:cxn modelId="{A06732C1-2332-44DE-86A0-A28ED717DD4F}" srcId="{D79B2D32-8F35-4658-A6EE-DFBCEEE926E3}" destId="{49132293-7A39-4F71-9585-245A56B04165}" srcOrd="0" destOrd="0" parTransId="{A440DE64-D5F3-41C5-A38B-1319F3B511B4}" sibTransId="{379581E7-B43E-4F7D-930F-6A3E8FC4C4B0}"/>
    <dgm:cxn modelId="{AFDC80EA-CB18-4E7A-AFCF-62A2F51DB7DC}" type="presParOf" srcId="{E2EC2B2B-9CB5-42EE-BC7A-9EF387128919}" destId="{697B490D-CACA-4465-A29C-3F031BA779F7}" srcOrd="0" destOrd="0" presId="urn:microsoft.com/office/officeart/2005/8/layout/vList5"/>
    <dgm:cxn modelId="{5DB268B4-6AF8-43F5-A1FD-5EA38DD146BB}" type="presParOf" srcId="{697B490D-CACA-4465-A29C-3F031BA779F7}" destId="{977E14FC-87DC-4578-8064-EB28ADA55FB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BFAD30A-5DF6-4045-B0B2-B16418E9253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B03B61B-6D2D-4842-970D-14F0259DD7C5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전형 일정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</a:p>
      </dgm:t>
    </dgm:pt>
    <dgm:pt modelId="{F3671D7E-5476-43B6-800E-21548F270DCF}" type="parTrans" cxnId="{95E668B2-06E2-437D-88C0-4EC1D63B362A}">
      <dgm:prSet/>
      <dgm:spPr/>
      <dgm:t>
        <a:bodyPr/>
        <a:lstStyle/>
        <a:p>
          <a:pPr latinLnBrk="1"/>
          <a:endParaRPr lang="ko-KR" altLang="en-US"/>
        </a:p>
      </dgm:t>
    </dgm:pt>
    <dgm:pt modelId="{3633BBF7-D9C9-4324-BEAD-A6D5FF7CC4FE}" type="sibTrans" cxnId="{95E668B2-06E2-437D-88C0-4EC1D63B362A}">
      <dgm:prSet/>
      <dgm:spPr/>
      <dgm:t>
        <a:bodyPr/>
        <a:lstStyle/>
        <a:p>
          <a:pPr latinLnBrk="1"/>
          <a:endParaRPr lang="ko-KR" altLang="en-US"/>
        </a:p>
      </dgm:t>
    </dgm:pt>
    <dgm:pt modelId="{2AFED302-04F2-4E9D-81C9-1CCFCDFE817C}" type="pres">
      <dgm:prSet presAssocID="{ABFAD30A-5DF6-4045-B0B2-B16418E92535}" presName="Name0" presStyleCnt="0">
        <dgm:presLayoutVars>
          <dgm:dir/>
          <dgm:animLvl val="lvl"/>
          <dgm:resizeHandles val="exact"/>
        </dgm:presLayoutVars>
      </dgm:prSet>
      <dgm:spPr/>
    </dgm:pt>
    <dgm:pt modelId="{AAC008A4-B357-4B0E-894A-55474229C293}" type="pres">
      <dgm:prSet presAssocID="{2B03B61B-6D2D-4842-970D-14F0259DD7C5}" presName="linNode" presStyleCnt="0"/>
      <dgm:spPr/>
    </dgm:pt>
    <dgm:pt modelId="{2C6156E0-119D-4832-8D59-459F354761DF}" type="pres">
      <dgm:prSet presAssocID="{2B03B61B-6D2D-4842-970D-14F0259DD7C5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77BC2B81-0E22-4AA4-B83E-09495345C6A2}" type="presOf" srcId="{2B03B61B-6D2D-4842-970D-14F0259DD7C5}" destId="{2C6156E0-119D-4832-8D59-459F354761DF}" srcOrd="0" destOrd="0" presId="urn:microsoft.com/office/officeart/2005/8/layout/vList5"/>
    <dgm:cxn modelId="{2222F1A7-D3E3-4D1F-80B7-4A427B6BEFF6}" type="presOf" srcId="{ABFAD30A-5DF6-4045-B0B2-B16418E92535}" destId="{2AFED302-04F2-4E9D-81C9-1CCFCDFE817C}" srcOrd="0" destOrd="0" presId="urn:microsoft.com/office/officeart/2005/8/layout/vList5"/>
    <dgm:cxn modelId="{95E668B2-06E2-437D-88C0-4EC1D63B362A}" srcId="{ABFAD30A-5DF6-4045-B0B2-B16418E92535}" destId="{2B03B61B-6D2D-4842-970D-14F0259DD7C5}" srcOrd="0" destOrd="0" parTransId="{F3671D7E-5476-43B6-800E-21548F270DCF}" sibTransId="{3633BBF7-D9C9-4324-BEAD-A6D5FF7CC4FE}"/>
    <dgm:cxn modelId="{8AC031A7-36A1-4818-85D0-9BD56661D820}" type="presParOf" srcId="{2AFED302-04F2-4E9D-81C9-1CCFCDFE817C}" destId="{AAC008A4-B357-4B0E-894A-55474229C293}" srcOrd="0" destOrd="0" presId="urn:microsoft.com/office/officeart/2005/8/layout/vList5"/>
    <dgm:cxn modelId="{0665AD52-E482-41FB-AAEA-A5E6477127C6}" type="presParOf" srcId="{AAC008A4-B357-4B0E-894A-55474229C293}" destId="{2C6156E0-119D-4832-8D59-459F354761D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3DB4033-CFE7-42A9-9387-BCE81548289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1442273-7321-44C8-B82A-FBF80EF84AC8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합격자 발표 및 등록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E6BF93F9-C6C3-43B4-989E-514E1ED1B29B}" type="parTrans" cxnId="{58328025-C794-4C67-93CD-79CAABD6AB81}">
      <dgm:prSet/>
      <dgm:spPr/>
      <dgm:t>
        <a:bodyPr/>
        <a:lstStyle/>
        <a:p>
          <a:pPr latinLnBrk="1"/>
          <a:endParaRPr lang="ko-KR" altLang="en-US"/>
        </a:p>
      </dgm:t>
    </dgm:pt>
    <dgm:pt modelId="{33B6DECF-83E3-4DCA-8662-EB1FDFBCD82F}" type="sibTrans" cxnId="{58328025-C794-4C67-93CD-79CAABD6AB81}">
      <dgm:prSet/>
      <dgm:spPr/>
      <dgm:t>
        <a:bodyPr/>
        <a:lstStyle/>
        <a:p>
          <a:pPr latinLnBrk="1"/>
          <a:endParaRPr lang="ko-KR" altLang="en-US"/>
        </a:p>
      </dgm:t>
    </dgm:pt>
    <dgm:pt modelId="{E6D3DA20-B5CD-48EC-9150-792786A4F9E4}" type="pres">
      <dgm:prSet presAssocID="{03DB4033-CFE7-42A9-9387-BCE81548289B}" presName="Name0" presStyleCnt="0">
        <dgm:presLayoutVars>
          <dgm:dir/>
          <dgm:animLvl val="lvl"/>
          <dgm:resizeHandles val="exact"/>
        </dgm:presLayoutVars>
      </dgm:prSet>
      <dgm:spPr/>
    </dgm:pt>
    <dgm:pt modelId="{C035D740-F157-44F1-A2A6-378E59713C70}" type="pres">
      <dgm:prSet presAssocID="{71442273-7321-44C8-B82A-FBF80EF84AC8}" presName="linNode" presStyleCnt="0"/>
      <dgm:spPr/>
    </dgm:pt>
    <dgm:pt modelId="{26516D24-A75A-4BF7-A0CF-6AE74F152DB8}" type="pres">
      <dgm:prSet presAssocID="{71442273-7321-44C8-B82A-FBF80EF84AC8}" presName="parentText" presStyleLbl="node1" presStyleIdx="0" presStyleCnt="1" custScaleX="154065">
        <dgm:presLayoutVars>
          <dgm:chMax val="1"/>
          <dgm:bulletEnabled val="1"/>
        </dgm:presLayoutVars>
      </dgm:prSet>
      <dgm:spPr/>
    </dgm:pt>
  </dgm:ptLst>
  <dgm:cxnLst>
    <dgm:cxn modelId="{58328025-C794-4C67-93CD-79CAABD6AB81}" srcId="{03DB4033-CFE7-42A9-9387-BCE81548289B}" destId="{71442273-7321-44C8-B82A-FBF80EF84AC8}" srcOrd="0" destOrd="0" parTransId="{E6BF93F9-C6C3-43B4-989E-514E1ED1B29B}" sibTransId="{33B6DECF-83E3-4DCA-8662-EB1FDFBCD82F}"/>
    <dgm:cxn modelId="{E8761437-6C14-483A-8362-7E0E4E5CFBAE}" type="presOf" srcId="{03DB4033-CFE7-42A9-9387-BCE81548289B}" destId="{E6D3DA20-B5CD-48EC-9150-792786A4F9E4}" srcOrd="0" destOrd="0" presId="urn:microsoft.com/office/officeart/2005/8/layout/vList5"/>
    <dgm:cxn modelId="{4858FC3B-0D10-48EC-9F17-6E36E5708F05}" type="presOf" srcId="{71442273-7321-44C8-B82A-FBF80EF84AC8}" destId="{26516D24-A75A-4BF7-A0CF-6AE74F152DB8}" srcOrd="0" destOrd="0" presId="urn:microsoft.com/office/officeart/2005/8/layout/vList5"/>
    <dgm:cxn modelId="{0A42CC52-F8C4-4B5D-9D6F-E41097B8CD42}" type="presParOf" srcId="{E6D3DA20-B5CD-48EC-9150-792786A4F9E4}" destId="{C035D740-F157-44F1-A2A6-378E59713C70}" srcOrd="0" destOrd="0" presId="urn:microsoft.com/office/officeart/2005/8/layout/vList5"/>
    <dgm:cxn modelId="{6DDE7FB8-22CC-43BA-BC14-AA5FDCD52BD2}" type="presParOf" srcId="{C035D740-F157-44F1-A2A6-378E59713C70}" destId="{26516D24-A75A-4BF7-A0CF-6AE74F152DB8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E38FE5E-1669-4966-A86A-A7C2F80361C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D02E631-7246-4F1D-BFEC-A2DD7AF7788D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등록포기 및 환불 신청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C2E5A4B9-90DD-40AB-B365-EEDF55613DA5}" type="parTrans" cxnId="{C7969D8B-B752-4393-8429-6D6D907CB921}">
      <dgm:prSet/>
      <dgm:spPr/>
      <dgm:t>
        <a:bodyPr/>
        <a:lstStyle/>
        <a:p>
          <a:pPr latinLnBrk="1"/>
          <a:endParaRPr lang="ko-KR" altLang="en-US"/>
        </a:p>
      </dgm:t>
    </dgm:pt>
    <dgm:pt modelId="{B7638916-866F-401C-8705-71612EC60985}" type="sibTrans" cxnId="{C7969D8B-B752-4393-8429-6D6D907CB921}">
      <dgm:prSet/>
      <dgm:spPr/>
      <dgm:t>
        <a:bodyPr/>
        <a:lstStyle/>
        <a:p>
          <a:pPr latinLnBrk="1"/>
          <a:endParaRPr lang="ko-KR" altLang="en-US"/>
        </a:p>
      </dgm:t>
    </dgm:pt>
    <dgm:pt modelId="{5692FE5E-9B7E-4876-98EB-53B8F166C7FD}" type="pres">
      <dgm:prSet presAssocID="{8E38FE5E-1669-4966-A86A-A7C2F80361CD}" presName="Name0" presStyleCnt="0">
        <dgm:presLayoutVars>
          <dgm:dir/>
          <dgm:animLvl val="lvl"/>
          <dgm:resizeHandles val="exact"/>
        </dgm:presLayoutVars>
      </dgm:prSet>
      <dgm:spPr/>
    </dgm:pt>
    <dgm:pt modelId="{F1191E5F-6522-4CC8-8082-EB6D0FC83E4A}" type="pres">
      <dgm:prSet presAssocID="{9D02E631-7246-4F1D-BFEC-A2DD7AF7788D}" presName="linNode" presStyleCnt="0"/>
      <dgm:spPr/>
    </dgm:pt>
    <dgm:pt modelId="{958BFC52-BC8A-4DAE-B9C9-80C4D6B9068B}" type="pres">
      <dgm:prSet presAssocID="{9D02E631-7246-4F1D-BFEC-A2DD7AF7788D}" presName="parentText" presStyleLbl="node1" presStyleIdx="0" presStyleCnt="1" custScaleX="143741">
        <dgm:presLayoutVars>
          <dgm:chMax val="1"/>
          <dgm:bulletEnabled val="1"/>
        </dgm:presLayoutVars>
      </dgm:prSet>
      <dgm:spPr/>
    </dgm:pt>
  </dgm:ptLst>
  <dgm:cxnLst>
    <dgm:cxn modelId="{C7969D8B-B752-4393-8429-6D6D907CB921}" srcId="{8E38FE5E-1669-4966-A86A-A7C2F80361CD}" destId="{9D02E631-7246-4F1D-BFEC-A2DD7AF7788D}" srcOrd="0" destOrd="0" parTransId="{C2E5A4B9-90DD-40AB-B365-EEDF55613DA5}" sibTransId="{B7638916-866F-401C-8705-71612EC60985}"/>
    <dgm:cxn modelId="{8AC04692-63E5-448E-90FD-02C30FCF1FF8}" type="presOf" srcId="{9D02E631-7246-4F1D-BFEC-A2DD7AF7788D}" destId="{958BFC52-BC8A-4DAE-B9C9-80C4D6B9068B}" srcOrd="0" destOrd="0" presId="urn:microsoft.com/office/officeart/2005/8/layout/vList5"/>
    <dgm:cxn modelId="{2DFAAEF3-292C-4A31-ACE7-E2050BFED2B6}" type="presOf" srcId="{8E38FE5E-1669-4966-A86A-A7C2F80361CD}" destId="{5692FE5E-9B7E-4876-98EB-53B8F166C7FD}" srcOrd="0" destOrd="0" presId="urn:microsoft.com/office/officeart/2005/8/layout/vList5"/>
    <dgm:cxn modelId="{CD436525-6CAB-4B5E-A31E-E09753D6570E}" type="presParOf" srcId="{5692FE5E-9B7E-4876-98EB-53B8F166C7FD}" destId="{F1191E5F-6522-4CC8-8082-EB6D0FC83E4A}" srcOrd="0" destOrd="0" presId="urn:microsoft.com/office/officeart/2005/8/layout/vList5"/>
    <dgm:cxn modelId="{20C68537-1778-477D-94A5-956351B7B1B8}" type="presParOf" srcId="{F1191E5F-6522-4CC8-8082-EB6D0FC83E4A}" destId="{958BFC52-BC8A-4DAE-B9C9-80C4D6B9068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2DF8FD0-9969-47FF-953A-85CCCC98000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3F92A7B-BA8A-45DF-89DC-549591F90027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지원자격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38578940-0874-490B-955D-082D171E6DA1}" type="parTrans" cxnId="{F69B31BA-25FA-4097-9A08-45AEE7274853}">
      <dgm:prSet/>
      <dgm:spPr/>
      <dgm:t>
        <a:bodyPr/>
        <a:lstStyle/>
        <a:p>
          <a:pPr latinLnBrk="1"/>
          <a:endParaRPr lang="ko-KR" altLang="en-US"/>
        </a:p>
      </dgm:t>
    </dgm:pt>
    <dgm:pt modelId="{4FAF48D5-CC1F-4C06-BB30-732E71554107}" type="sibTrans" cxnId="{F69B31BA-25FA-4097-9A08-45AEE7274853}">
      <dgm:prSet/>
      <dgm:spPr/>
      <dgm:t>
        <a:bodyPr/>
        <a:lstStyle/>
        <a:p>
          <a:pPr latinLnBrk="1"/>
          <a:endParaRPr lang="ko-KR" altLang="en-US"/>
        </a:p>
      </dgm:t>
    </dgm:pt>
    <dgm:pt modelId="{337C36D9-E786-4105-8DF4-E5A484C70874}" type="pres">
      <dgm:prSet presAssocID="{72DF8FD0-9969-47FF-953A-85CCCC98000F}" presName="Name0" presStyleCnt="0">
        <dgm:presLayoutVars>
          <dgm:dir/>
          <dgm:animLvl val="lvl"/>
          <dgm:resizeHandles val="exact"/>
        </dgm:presLayoutVars>
      </dgm:prSet>
      <dgm:spPr/>
    </dgm:pt>
    <dgm:pt modelId="{3CEEC34B-0740-489C-898C-6CE15A372D5F}" type="pres">
      <dgm:prSet presAssocID="{A3F92A7B-BA8A-45DF-89DC-549591F90027}" presName="linNode" presStyleCnt="0"/>
      <dgm:spPr/>
    </dgm:pt>
    <dgm:pt modelId="{F0E7FB58-0783-4E16-B88F-8E457AB92AFA}" type="pres">
      <dgm:prSet presAssocID="{A3F92A7B-BA8A-45DF-89DC-549591F90027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F69B31BA-25FA-4097-9A08-45AEE7274853}" srcId="{72DF8FD0-9969-47FF-953A-85CCCC98000F}" destId="{A3F92A7B-BA8A-45DF-89DC-549591F90027}" srcOrd="0" destOrd="0" parTransId="{38578940-0874-490B-955D-082D171E6DA1}" sibTransId="{4FAF48D5-CC1F-4C06-BB30-732E71554107}"/>
    <dgm:cxn modelId="{EA8459D7-A366-4174-9415-DB6DB74ED986}" type="presOf" srcId="{72DF8FD0-9969-47FF-953A-85CCCC98000F}" destId="{337C36D9-E786-4105-8DF4-E5A484C70874}" srcOrd="0" destOrd="0" presId="urn:microsoft.com/office/officeart/2005/8/layout/vList5"/>
    <dgm:cxn modelId="{5BA6C6DD-6193-4D68-AD9B-521683981DF9}" type="presOf" srcId="{A3F92A7B-BA8A-45DF-89DC-549591F90027}" destId="{F0E7FB58-0783-4E16-B88F-8E457AB92AFA}" srcOrd="0" destOrd="0" presId="urn:microsoft.com/office/officeart/2005/8/layout/vList5"/>
    <dgm:cxn modelId="{4A1AEDE6-09FD-49D0-BB61-C8E3E8BDF71F}" type="presParOf" srcId="{337C36D9-E786-4105-8DF4-E5A484C70874}" destId="{3CEEC34B-0740-489C-898C-6CE15A372D5F}" srcOrd="0" destOrd="0" presId="urn:microsoft.com/office/officeart/2005/8/layout/vList5"/>
    <dgm:cxn modelId="{DC808211-D4F3-48B6-85F8-A61112409062}" type="presParOf" srcId="{3CEEC34B-0740-489C-898C-6CE15A372D5F}" destId="{F0E7FB58-0783-4E16-B88F-8E457AB92AFA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060C83C-968A-4BCB-8A1C-C4827A2FC90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02BCFBB-90C5-4B77-9A79-B14B67880D8D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공통 제출서류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51F51BB2-3F9F-4D28-A361-4E6A57E3ACE0}" type="parTrans" cxnId="{5F33E0B3-DFF8-460D-B689-F3CD0F2F2F07}">
      <dgm:prSet/>
      <dgm:spPr/>
      <dgm:t>
        <a:bodyPr/>
        <a:lstStyle/>
        <a:p>
          <a:pPr latinLnBrk="1"/>
          <a:endParaRPr lang="ko-KR" altLang="en-US"/>
        </a:p>
      </dgm:t>
    </dgm:pt>
    <dgm:pt modelId="{13CAF4EA-EA5F-4D15-9DC1-52A64D81F9E5}" type="sibTrans" cxnId="{5F33E0B3-DFF8-460D-B689-F3CD0F2F2F07}">
      <dgm:prSet/>
      <dgm:spPr/>
      <dgm:t>
        <a:bodyPr/>
        <a:lstStyle/>
        <a:p>
          <a:pPr latinLnBrk="1"/>
          <a:endParaRPr lang="ko-KR" altLang="en-US"/>
        </a:p>
      </dgm:t>
    </dgm:pt>
    <dgm:pt modelId="{6F388732-E357-4F60-888F-77FAA2D24532}" type="pres">
      <dgm:prSet presAssocID="{3060C83C-968A-4BCB-8A1C-C4827A2FC90D}" presName="Name0" presStyleCnt="0">
        <dgm:presLayoutVars>
          <dgm:dir/>
          <dgm:animLvl val="lvl"/>
          <dgm:resizeHandles val="exact"/>
        </dgm:presLayoutVars>
      </dgm:prSet>
      <dgm:spPr/>
    </dgm:pt>
    <dgm:pt modelId="{B36850A8-20D3-4CAB-BAD8-F26C065AC753}" type="pres">
      <dgm:prSet presAssocID="{B02BCFBB-90C5-4B77-9A79-B14B67880D8D}" presName="linNode" presStyleCnt="0"/>
      <dgm:spPr/>
    </dgm:pt>
    <dgm:pt modelId="{E69508B9-0E94-4083-8FFA-DA2D56A1F685}" type="pres">
      <dgm:prSet presAssocID="{B02BCFBB-90C5-4B77-9A79-B14B67880D8D}" presName="parentText" presStyleLbl="node1" presStyleIdx="0" presStyleCnt="1" custScaleX="150945">
        <dgm:presLayoutVars>
          <dgm:chMax val="1"/>
          <dgm:bulletEnabled val="1"/>
        </dgm:presLayoutVars>
      </dgm:prSet>
      <dgm:spPr/>
    </dgm:pt>
  </dgm:ptLst>
  <dgm:cxnLst>
    <dgm:cxn modelId="{72040334-0B87-4183-8D08-BA1DC8CA4F3B}" type="presOf" srcId="{3060C83C-968A-4BCB-8A1C-C4827A2FC90D}" destId="{6F388732-E357-4F60-888F-77FAA2D24532}" srcOrd="0" destOrd="0" presId="urn:microsoft.com/office/officeart/2005/8/layout/vList5"/>
    <dgm:cxn modelId="{C7F1118E-C21A-4804-A265-E0C6A0DD0BD8}" type="presOf" srcId="{B02BCFBB-90C5-4B77-9A79-B14B67880D8D}" destId="{E69508B9-0E94-4083-8FFA-DA2D56A1F685}" srcOrd="0" destOrd="0" presId="urn:microsoft.com/office/officeart/2005/8/layout/vList5"/>
    <dgm:cxn modelId="{5F33E0B3-DFF8-460D-B689-F3CD0F2F2F07}" srcId="{3060C83C-968A-4BCB-8A1C-C4827A2FC90D}" destId="{B02BCFBB-90C5-4B77-9A79-B14B67880D8D}" srcOrd="0" destOrd="0" parTransId="{51F51BB2-3F9F-4D28-A361-4E6A57E3ACE0}" sibTransId="{13CAF4EA-EA5F-4D15-9DC1-52A64D81F9E5}"/>
    <dgm:cxn modelId="{BA4DE1A0-1459-44EB-8F7E-726134B5E217}" type="presParOf" srcId="{6F388732-E357-4F60-888F-77FAA2D24532}" destId="{B36850A8-20D3-4CAB-BAD8-F26C065AC753}" srcOrd="0" destOrd="0" presId="urn:microsoft.com/office/officeart/2005/8/layout/vList5"/>
    <dgm:cxn modelId="{1D50F11A-F689-4D54-8CFC-9A2B3073AB6F}" type="presParOf" srcId="{B36850A8-20D3-4CAB-BAD8-F26C065AC753}" destId="{E69508B9-0E94-4083-8FFA-DA2D56A1F68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A644AE2-51F8-46AE-864E-2EDB7A5F1DF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EE419C6-E821-4384-BCCC-9D9CDFF63484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장학관련 제출서류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774ED2C1-0B16-4959-ACB7-20618BBC4E29}" type="parTrans" cxnId="{42012BA0-05B2-4272-B0A8-51E324D71D0A}">
      <dgm:prSet/>
      <dgm:spPr/>
      <dgm:t>
        <a:bodyPr/>
        <a:lstStyle/>
        <a:p>
          <a:pPr latinLnBrk="1"/>
          <a:endParaRPr lang="ko-KR" altLang="en-US"/>
        </a:p>
      </dgm:t>
    </dgm:pt>
    <dgm:pt modelId="{91A405AF-BBDD-44DE-9661-1CE3BF4095D2}" type="sibTrans" cxnId="{42012BA0-05B2-4272-B0A8-51E324D71D0A}">
      <dgm:prSet/>
      <dgm:spPr/>
      <dgm:t>
        <a:bodyPr/>
        <a:lstStyle/>
        <a:p>
          <a:pPr latinLnBrk="1"/>
          <a:endParaRPr lang="ko-KR" altLang="en-US"/>
        </a:p>
      </dgm:t>
    </dgm:pt>
    <dgm:pt modelId="{28B3799D-E3C9-442E-9B72-38C35BD93091}" type="pres">
      <dgm:prSet presAssocID="{0A644AE2-51F8-46AE-864E-2EDB7A5F1DFB}" presName="Name0" presStyleCnt="0">
        <dgm:presLayoutVars>
          <dgm:dir/>
          <dgm:animLvl val="lvl"/>
          <dgm:resizeHandles val="exact"/>
        </dgm:presLayoutVars>
      </dgm:prSet>
      <dgm:spPr/>
    </dgm:pt>
    <dgm:pt modelId="{05138053-CA22-4E0F-8F11-D808425DCD77}" type="pres">
      <dgm:prSet presAssocID="{0EE419C6-E821-4384-BCCC-9D9CDFF63484}" presName="linNode" presStyleCnt="0"/>
      <dgm:spPr/>
    </dgm:pt>
    <dgm:pt modelId="{D838B7EE-C68D-45C9-B280-43EB7BB10B2B}" type="pres">
      <dgm:prSet presAssocID="{0EE419C6-E821-4384-BCCC-9D9CDFF63484}" presName="parentText" presStyleLbl="node1" presStyleIdx="0" presStyleCnt="1" custScaleX="173213">
        <dgm:presLayoutVars>
          <dgm:chMax val="1"/>
          <dgm:bulletEnabled val="1"/>
        </dgm:presLayoutVars>
      </dgm:prSet>
      <dgm:spPr/>
    </dgm:pt>
  </dgm:ptLst>
  <dgm:cxnLst>
    <dgm:cxn modelId="{0576F200-2BAA-486A-8100-82A16F454610}" type="presOf" srcId="{0A644AE2-51F8-46AE-864E-2EDB7A5F1DFB}" destId="{28B3799D-E3C9-442E-9B72-38C35BD93091}" srcOrd="0" destOrd="0" presId="urn:microsoft.com/office/officeart/2005/8/layout/vList5"/>
    <dgm:cxn modelId="{42012BA0-05B2-4272-B0A8-51E324D71D0A}" srcId="{0A644AE2-51F8-46AE-864E-2EDB7A5F1DFB}" destId="{0EE419C6-E821-4384-BCCC-9D9CDFF63484}" srcOrd="0" destOrd="0" parTransId="{774ED2C1-0B16-4959-ACB7-20618BBC4E29}" sibTransId="{91A405AF-BBDD-44DE-9661-1CE3BF4095D2}"/>
    <dgm:cxn modelId="{C8AF48FE-0EF3-4012-A3A9-B119C1DF1EA9}" type="presOf" srcId="{0EE419C6-E821-4384-BCCC-9D9CDFF63484}" destId="{D838B7EE-C68D-45C9-B280-43EB7BB10B2B}" srcOrd="0" destOrd="0" presId="urn:microsoft.com/office/officeart/2005/8/layout/vList5"/>
    <dgm:cxn modelId="{8DF3069C-2AAF-4D7E-8C64-D53212F018C3}" type="presParOf" srcId="{28B3799D-E3C9-442E-9B72-38C35BD93091}" destId="{05138053-CA22-4E0F-8F11-D808425DCD77}" srcOrd="0" destOrd="0" presId="urn:microsoft.com/office/officeart/2005/8/layout/vList5"/>
    <dgm:cxn modelId="{D193F1FB-E7FC-42AD-A4A2-6B12CDCB23A4}" type="presParOf" srcId="{05138053-CA22-4E0F-8F11-D808425DCD77}" destId="{D838B7EE-C68D-45C9-B280-43EB7BB10B2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5295FD-9185-4930-A738-F0C28FF7FD0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A88595D3-AAD4-480B-AE58-9BB3EAC7C88A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면접고사 안내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FC1F598E-0C9C-4827-9FAF-81F3DC82B25A}" type="parTrans" cxnId="{7BD80CD7-4325-4206-A721-24CD37FB9056}">
      <dgm:prSet/>
      <dgm:spPr/>
      <dgm:t>
        <a:bodyPr/>
        <a:lstStyle/>
        <a:p>
          <a:pPr latinLnBrk="1"/>
          <a:endParaRPr lang="ko-KR" altLang="en-US"/>
        </a:p>
      </dgm:t>
    </dgm:pt>
    <dgm:pt modelId="{AEF60377-85E4-42EC-B170-9C817574BBA9}" type="sibTrans" cxnId="{7BD80CD7-4325-4206-A721-24CD37FB9056}">
      <dgm:prSet/>
      <dgm:spPr/>
      <dgm:t>
        <a:bodyPr/>
        <a:lstStyle/>
        <a:p>
          <a:pPr latinLnBrk="1"/>
          <a:endParaRPr lang="ko-KR" altLang="en-US"/>
        </a:p>
      </dgm:t>
    </dgm:pt>
    <dgm:pt modelId="{4360620C-2139-4A23-8844-61B864EE8281}" type="pres">
      <dgm:prSet presAssocID="{F85295FD-9185-4930-A738-F0C28FF7FD08}" presName="Name0" presStyleCnt="0">
        <dgm:presLayoutVars>
          <dgm:dir/>
          <dgm:animLvl val="lvl"/>
          <dgm:resizeHandles val="exact"/>
        </dgm:presLayoutVars>
      </dgm:prSet>
      <dgm:spPr/>
    </dgm:pt>
    <dgm:pt modelId="{82B46B8D-5338-4104-8899-20B0B51E7DBF}" type="pres">
      <dgm:prSet presAssocID="{A88595D3-AAD4-480B-AE58-9BB3EAC7C88A}" presName="linNode" presStyleCnt="0"/>
      <dgm:spPr/>
    </dgm:pt>
    <dgm:pt modelId="{D2556007-0000-4CCC-B276-B35CAD5FF5F1}" type="pres">
      <dgm:prSet presAssocID="{A88595D3-AAD4-480B-AE58-9BB3EAC7C88A}" presName="parentText" presStyleLbl="node1" presStyleIdx="0" presStyleCnt="1" custScaleX="121676">
        <dgm:presLayoutVars>
          <dgm:chMax val="1"/>
          <dgm:bulletEnabled val="1"/>
        </dgm:presLayoutVars>
      </dgm:prSet>
      <dgm:spPr/>
    </dgm:pt>
  </dgm:ptLst>
  <dgm:cxnLst>
    <dgm:cxn modelId="{4CBC7128-6DF0-409F-A6F1-3A45541D2316}" type="presOf" srcId="{F85295FD-9185-4930-A738-F0C28FF7FD08}" destId="{4360620C-2139-4A23-8844-61B864EE8281}" srcOrd="0" destOrd="0" presId="urn:microsoft.com/office/officeart/2005/8/layout/vList5"/>
    <dgm:cxn modelId="{7BD80CD7-4325-4206-A721-24CD37FB9056}" srcId="{F85295FD-9185-4930-A738-F0C28FF7FD08}" destId="{A88595D3-AAD4-480B-AE58-9BB3EAC7C88A}" srcOrd="0" destOrd="0" parTransId="{FC1F598E-0C9C-4827-9FAF-81F3DC82B25A}" sibTransId="{AEF60377-85E4-42EC-B170-9C817574BBA9}"/>
    <dgm:cxn modelId="{570126E3-9892-45BD-8263-20C9C4130695}" type="presOf" srcId="{A88595D3-AAD4-480B-AE58-9BB3EAC7C88A}" destId="{D2556007-0000-4CCC-B276-B35CAD5FF5F1}" srcOrd="0" destOrd="0" presId="urn:microsoft.com/office/officeart/2005/8/layout/vList5"/>
    <dgm:cxn modelId="{96D1A07F-1E6C-4F2A-94AD-BD2E5AD75384}" type="presParOf" srcId="{4360620C-2139-4A23-8844-61B864EE8281}" destId="{82B46B8D-5338-4104-8899-20B0B51E7DBF}" srcOrd="0" destOrd="0" presId="urn:microsoft.com/office/officeart/2005/8/layout/vList5"/>
    <dgm:cxn modelId="{122B23ED-23AE-4006-80C0-960073FEAC9D}" type="presParOf" srcId="{82B46B8D-5338-4104-8899-20B0B51E7DBF}" destId="{D2556007-0000-4CCC-B276-B35CAD5FF5F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D989243-997A-474E-95CE-71EC54B38D5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1143E31-25F2-4271-9ED9-9BEA1579707C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C3F19415-C58C-47E5-B5B9-E39CF2B1AE0B}" type="parTrans" cxnId="{8EDF748C-4BA7-4C87-804F-BE2692854ECA}">
      <dgm:prSet/>
      <dgm:spPr/>
      <dgm:t>
        <a:bodyPr/>
        <a:lstStyle/>
        <a:p>
          <a:pPr latinLnBrk="1"/>
          <a:endParaRPr lang="ko-KR" altLang="en-US"/>
        </a:p>
      </dgm:t>
    </dgm:pt>
    <dgm:pt modelId="{F7997AED-CD9C-4F1B-80F1-DD3256CEC5C9}" type="sibTrans" cxnId="{8EDF748C-4BA7-4C87-804F-BE2692854ECA}">
      <dgm:prSet/>
      <dgm:spPr/>
      <dgm:t>
        <a:bodyPr/>
        <a:lstStyle/>
        <a:p>
          <a:pPr latinLnBrk="1"/>
          <a:endParaRPr lang="ko-KR" altLang="en-US"/>
        </a:p>
      </dgm:t>
    </dgm:pt>
    <dgm:pt modelId="{56815DC7-7A47-434C-A5CD-E1DC7DBF24FA}" type="pres">
      <dgm:prSet presAssocID="{4D989243-997A-474E-95CE-71EC54B38D50}" presName="Name0" presStyleCnt="0">
        <dgm:presLayoutVars>
          <dgm:dir/>
          <dgm:animLvl val="lvl"/>
          <dgm:resizeHandles val="exact"/>
        </dgm:presLayoutVars>
      </dgm:prSet>
      <dgm:spPr/>
    </dgm:pt>
    <dgm:pt modelId="{5E3D513C-61AA-445A-8ED7-CEE92605A9D5}" type="pres">
      <dgm:prSet presAssocID="{B1143E31-25F2-4271-9ED9-9BEA1579707C}" presName="linNode" presStyleCnt="0"/>
      <dgm:spPr/>
    </dgm:pt>
    <dgm:pt modelId="{4746B8BB-21B8-4B85-964E-DA8E3AC44761}" type="pres">
      <dgm:prSet presAssocID="{B1143E31-25F2-4271-9ED9-9BEA1579707C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E1214673-52AA-484E-A6AB-78B8EF014400}" type="presOf" srcId="{B1143E31-25F2-4271-9ED9-9BEA1579707C}" destId="{4746B8BB-21B8-4B85-964E-DA8E3AC44761}" srcOrd="0" destOrd="0" presId="urn:microsoft.com/office/officeart/2005/8/layout/vList5"/>
    <dgm:cxn modelId="{8EDF748C-4BA7-4C87-804F-BE2692854ECA}" srcId="{4D989243-997A-474E-95CE-71EC54B38D50}" destId="{B1143E31-25F2-4271-9ED9-9BEA1579707C}" srcOrd="0" destOrd="0" parTransId="{C3F19415-C58C-47E5-B5B9-E39CF2B1AE0B}" sibTransId="{F7997AED-CD9C-4F1B-80F1-DD3256CEC5C9}"/>
    <dgm:cxn modelId="{42E8AFDD-8D17-4A26-A5AC-3EFD0838EB05}" type="presOf" srcId="{4D989243-997A-474E-95CE-71EC54B38D50}" destId="{56815DC7-7A47-434C-A5CD-E1DC7DBF24FA}" srcOrd="0" destOrd="0" presId="urn:microsoft.com/office/officeart/2005/8/layout/vList5"/>
    <dgm:cxn modelId="{CB5A865E-F1B8-4085-A4D4-64095DC2BB94}" type="presParOf" srcId="{56815DC7-7A47-434C-A5CD-E1DC7DBF24FA}" destId="{5E3D513C-61AA-445A-8ED7-CEE92605A9D5}" srcOrd="0" destOrd="0" presId="urn:microsoft.com/office/officeart/2005/8/layout/vList5"/>
    <dgm:cxn modelId="{08483151-CE51-4686-8C43-ACC1991E16E5}" type="presParOf" srcId="{5E3D513C-61AA-445A-8ED7-CEE92605A9D5}" destId="{4746B8BB-21B8-4B85-964E-DA8E3AC4476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37E5EC0-A35C-4F6E-8502-6BB69E9FE3C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E6002CCD-1549-401C-A588-628134ADDC46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886FF9CB-91B4-4716-8D80-B803963630F9}" type="parTrans" cxnId="{6F240EF2-4AEA-41F9-BE7A-6B2FF0BE42E0}">
      <dgm:prSet/>
      <dgm:spPr/>
      <dgm:t>
        <a:bodyPr/>
        <a:lstStyle/>
        <a:p>
          <a:pPr latinLnBrk="1"/>
          <a:endParaRPr lang="ko-KR" altLang="en-US"/>
        </a:p>
      </dgm:t>
    </dgm:pt>
    <dgm:pt modelId="{6BE81B55-F78B-499A-BC55-F21452B6C014}" type="sibTrans" cxnId="{6F240EF2-4AEA-41F9-BE7A-6B2FF0BE42E0}">
      <dgm:prSet/>
      <dgm:spPr/>
      <dgm:t>
        <a:bodyPr/>
        <a:lstStyle/>
        <a:p>
          <a:pPr latinLnBrk="1"/>
          <a:endParaRPr lang="ko-KR" altLang="en-US"/>
        </a:p>
      </dgm:t>
    </dgm:pt>
    <dgm:pt modelId="{BC545E3B-75B5-4643-8215-ADDD0148B851}" type="pres">
      <dgm:prSet presAssocID="{137E5EC0-A35C-4F6E-8502-6BB69E9FE3C8}" presName="Name0" presStyleCnt="0">
        <dgm:presLayoutVars>
          <dgm:dir/>
          <dgm:animLvl val="lvl"/>
          <dgm:resizeHandles val="exact"/>
        </dgm:presLayoutVars>
      </dgm:prSet>
      <dgm:spPr/>
    </dgm:pt>
    <dgm:pt modelId="{89F0EF4B-175D-4F17-95EE-1CB72A01C800}" type="pres">
      <dgm:prSet presAssocID="{E6002CCD-1549-401C-A588-628134ADDC46}" presName="linNode" presStyleCnt="0"/>
      <dgm:spPr/>
    </dgm:pt>
    <dgm:pt modelId="{EB69115D-C9B9-43B9-9473-32BA4FE51273}" type="pres">
      <dgm:prSet presAssocID="{E6002CCD-1549-401C-A588-628134ADDC46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A6BB1B10-4BFE-4726-9D8A-B57A56ED1C72}" type="presOf" srcId="{137E5EC0-A35C-4F6E-8502-6BB69E9FE3C8}" destId="{BC545E3B-75B5-4643-8215-ADDD0148B851}" srcOrd="0" destOrd="0" presId="urn:microsoft.com/office/officeart/2005/8/layout/vList5"/>
    <dgm:cxn modelId="{587F076A-BE57-43E3-ACF1-1DA42BC93C2C}" type="presOf" srcId="{E6002CCD-1549-401C-A588-628134ADDC46}" destId="{EB69115D-C9B9-43B9-9473-32BA4FE51273}" srcOrd="0" destOrd="0" presId="urn:microsoft.com/office/officeart/2005/8/layout/vList5"/>
    <dgm:cxn modelId="{6F240EF2-4AEA-41F9-BE7A-6B2FF0BE42E0}" srcId="{137E5EC0-A35C-4F6E-8502-6BB69E9FE3C8}" destId="{E6002CCD-1549-401C-A588-628134ADDC46}" srcOrd="0" destOrd="0" parTransId="{886FF9CB-91B4-4716-8D80-B803963630F9}" sibTransId="{6BE81B55-F78B-499A-BC55-F21452B6C014}"/>
    <dgm:cxn modelId="{37E411B6-EEC8-4272-B9C4-456CE36CF002}" type="presParOf" srcId="{BC545E3B-75B5-4643-8215-ADDD0148B851}" destId="{89F0EF4B-175D-4F17-95EE-1CB72A01C800}" srcOrd="0" destOrd="0" presId="urn:microsoft.com/office/officeart/2005/8/layout/vList5"/>
    <dgm:cxn modelId="{34434FAF-8D7F-41D6-93F2-7197E2118B20}" type="presParOf" srcId="{89F0EF4B-175D-4F17-95EE-1CB72A01C800}" destId="{EB69115D-C9B9-43B9-9473-32BA4FE5127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B0DAEFD-BB65-48D1-AF1C-4AA95AF21B6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45DB07F0-6513-43CB-ADCE-D76FDCC7332F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alt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○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학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</a:t>
          </a:r>
          <a:r>
            <a:rPr lang="en-US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산 협동과정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883AE545-0F35-4C25-9DC0-74E37F125986}" type="parTrans" cxnId="{AF595154-7CC8-4C7D-A344-D14B4E06A493}">
      <dgm:prSet/>
      <dgm:spPr/>
      <dgm:t>
        <a:bodyPr/>
        <a:lstStyle/>
        <a:p>
          <a:pPr latinLnBrk="1"/>
          <a:endParaRPr lang="ko-KR" altLang="en-US"/>
        </a:p>
      </dgm:t>
    </dgm:pt>
    <dgm:pt modelId="{9788269C-393E-4592-A607-64EE9CA724FE}" type="sibTrans" cxnId="{AF595154-7CC8-4C7D-A344-D14B4E06A493}">
      <dgm:prSet/>
      <dgm:spPr/>
      <dgm:t>
        <a:bodyPr/>
        <a:lstStyle/>
        <a:p>
          <a:pPr latinLnBrk="1"/>
          <a:endParaRPr lang="ko-KR" altLang="en-US"/>
        </a:p>
      </dgm:t>
    </dgm:pt>
    <dgm:pt modelId="{8F17CAA1-AAD9-4AD8-A029-8D4CE7FCCDB2}" type="pres">
      <dgm:prSet presAssocID="{9B0DAEFD-BB65-48D1-AF1C-4AA95AF21B66}" presName="Name0" presStyleCnt="0">
        <dgm:presLayoutVars>
          <dgm:dir/>
          <dgm:animLvl val="lvl"/>
          <dgm:resizeHandles val="exact"/>
        </dgm:presLayoutVars>
      </dgm:prSet>
      <dgm:spPr/>
    </dgm:pt>
    <dgm:pt modelId="{A9B02F87-C136-4FCD-B0CB-36F9DC82598F}" type="pres">
      <dgm:prSet presAssocID="{45DB07F0-6513-43CB-ADCE-D76FDCC7332F}" presName="linNode" presStyleCnt="0"/>
      <dgm:spPr/>
    </dgm:pt>
    <dgm:pt modelId="{3BAE0336-B324-4BF2-84BA-0D9B1EEF3DC0}" type="pres">
      <dgm:prSet presAssocID="{45DB07F0-6513-43CB-ADCE-D76FDCC7332F}" presName="parentText" presStyleLbl="node1" presStyleIdx="0" presStyleCnt="1" custScaleX="139254">
        <dgm:presLayoutVars>
          <dgm:chMax val="1"/>
          <dgm:bulletEnabled val="1"/>
        </dgm:presLayoutVars>
      </dgm:prSet>
      <dgm:spPr/>
    </dgm:pt>
  </dgm:ptLst>
  <dgm:cxnLst>
    <dgm:cxn modelId="{A4DCCF07-B231-4521-8B0D-2AE07BB4A52C}" type="presOf" srcId="{45DB07F0-6513-43CB-ADCE-D76FDCC7332F}" destId="{3BAE0336-B324-4BF2-84BA-0D9B1EEF3DC0}" srcOrd="0" destOrd="0" presId="urn:microsoft.com/office/officeart/2005/8/layout/vList5"/>
    <dgm:cxn modelId="{5B96581A-B293-4D81-B422-D853763C631E}" type="presOf" srcId="{9B0DAEFD-BB65-48D1-AF1C-4AA95AF21B66}" destId="{8F17CAA1-AAD9-4AD8-A029-8D4CE7FCCDB2}" srcOrd="0" destOrd="0" presId="urn:microsoft.com/office/officeart/2005/8/layout/vList5"/>
    <dgm:cxn modelId="{AF595154-7CC8-4C7D-A344-D14B4E06A493}" srcId="{9B0DAEFD-BB65-48D1-AF1C-4AA95AF21B66}" destId="{45DB07F0-6513-43CB-ADCE-D76FDCC7332F}" srcOrd="0" destOrd="0" parTransId="{883AE545-0F35-4C25-9DC0-74E37F125986}" sibTransId="{9788269C-393E-4592-A607-64EE9CA724FE}"/>
    <dgm:cxn modelId="{28C44824-8285-4B21-9FFD-28386EF92381}" type="presParOf" srcId="{8F17CAA1-AAD9-4AD8-A029-8D4CE7FCCDB2}" destId="{A9B02F87-C136-4FCD-B0CB-36F9DC82598F}" srcOrd="0" destOrd="0" presId="urn:microsoft.com/office/officeart/2005/8/layout/vList5"/>
    <dgm:cxn modelId="{F5775BED-45B1-4037-9A96-8E2F1EAEB06D}" type="presParOf" srcId="{A9B02F87-C136-4FCD-B0CB-36F9DC82598F}" destId="{3BAE0336-B324-4BF2-84BA-0D9B1EEF3DC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ECFB4CD-3712-4A35-A1BF-5D760F9C252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454F7AE-F883-42F7-84AE-8B5189AAE356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연락처 안내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1437CD4B-2C39-4568-845F-27B54913B44B}" type="parTrans" cxnId="{FEF334B3-94D3-473F-AA25-E19DBB19E11C}">
      <dgm:prSet/>
      <dgm:spPr/>
      <dgm:t>
        <a:bodyPr/>
        <a:lstStyle/>
        <a:p>
          <a:pPr latinLnBrk="1"/>
          <a:endParaRPr lang="ko-KR" altLang="en-US"/>
        </a:p>
      </dgm:t>
    </dgm:pt>
    <dgm:pt modelId="{176391BF-3111-4045-85DB-5D382651CDE4}" type="sibTrans" cxnId="{FEF334B3-94D3-473F-AA25-E19DBB19E11C}">
      <dgm:prSet/>
      <dgm:spPr/>
      <dgm:t>
        <a:bodyPr/>
        <a:lstStyle/>
        <a:p>
          <a:pPr latinLnBrk="1"/>
          <a:endParaRPr lang="ko-KR" altLang="en-US"/>
        </a:p>
      </dgm:t>
    </dgm:pt>
    <dgm:pt modelId="{DF1CED27-703F-41FF-9A7C-38B491E77D15}" type="pres">
      <dgm:prSet presAssocID="{8ECFB4CD-3712-4A35-A1BF-5D760F9C2523}" presName="Name0" presStyleCnt="0">
        <dgm:presLayoutVars>
          <dgm:dir/>
          <dgm:animLvl val="lvl"/>
          <dgm:resizeHandles val="exact"/>
        </dgm:presLayoutVars>
      </dgm:prSet>
      <dgm:spPr/>
    </dgm:pt>
    <dgm:pt modelId="{BEFC5ECC-D571-4252-AE25-981247F79CBA}" type="pres">
      <dgm:prSet presAssocID="{F454F7AE-F883-42F7-84AE-8B5189AAE356}" presName="linNode" presStyleCnt="0"/>
      <dgm:spPr/>
    </dgm:pt>
    <dgm:pt modelId="{E706F1FF-E0AB-40DD-9FC9-B1A75FAC44EE}" type="pres">
      <dgm:prSet presAssocID="{F454F7AE-F883-42F7-84AE-8B5189AAE356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1167D544-E48B-42A3-91C1-DD3229992AE2}" type="presOf" srcId="{F454F7AE-F883-42F7-84AE-8B5189AAE356}" destId="{E706F1FF-E0AB-40DD-9FC9-B1A75FAC44EE}" srcOrd="0" destOrd="0" presId="urn:microsoft.com/office/officeart/2005/8/layout/vList5"/>
    <dgm:cxn modelId="{FEF334B3-94D3-473F-AA25-E19DBB19E11C}" srcId="{8ECFB4CD-3712-4A35-A1BF-5D760F9C2523}" destId="{F454F7AE-F883-42F7-84AE-8B5189AAE356}" srcOrd="0" destOrd="0" parTransId="{1437CD4B-2C39-4568-845F-27B54913B44B}" sibTransId="{176391BF-3111-4045-85DB-5D382651CDE4}"/>
    <dgm:cxn modelId="{2A17E1C0-8115-4FEF-BAD5-EE072DBCD3C3}" type="presOf" srcId="{8ECFB4CD-3712-4A35-A1BF-5D760F9C2523}" destId="{DF1CED27-703F-41FF-9A7C-38B491E77D15}" srcOrd="0" destOrd="0" presId="urn:microsoft.com/office/officeart/2005/8/layout/vList5"/>
    <dgm:cxn modelId="{4656E671-B74F-49A1-9A1A-CA243DDC91D8}" type="presParOf" srcId="{DF1CED27-703F-41FF-9A7C-38B491E77D15}" destId="{BEFC5ECC-D571-4252-AE25-981247F79CBA}" srcOrd="0" destOrd="0" presId="urn:microsoft.com/office/officeart/2005/8/layout/vList5"/>
    <dgm:cxn modelId="{1316E270-746D-42AB-913F-FA270A467230}" type="presParOf" srcId="{BEFC5ECC-D571-4252-AE25-981247F79CBA}" destId="{E706F1FF-E0AB-40DD-9FC9-B1A75FAC44E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66AA20F-047C-4E4E-8AFE-C9978DBEEF9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D563E6CC-ECC1-467A-8E42-4CF7CBA71146}">
      <dgm:prSet/>
      <dgm:spPr>
        <a:ln>
          <a:solidFill>
            <a:schemeClr val="tx1"/>
          </a:solidFill>
        </a:ln>
      </dgm:spPr>
      <dgm:t>
        <a:bodyPr/>
        <a:lstStyle/>
        <a:p>
          <a:pPr latinLnBrk="1"/>
          <a:r>
            <a:rPr lang="ko-KR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감사합니다</a:t>
          </a:r>
          <a:endParaRPr lang="ko-KR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gm:t>
    </dgm:pt>
    <dgm:pt modelId="{0161D9ED-D7FD-4E1B-B73F-5CCC8D3A84EA}" type="parTrans" cxnId="{32CF1104-B121-49F0-8BC7-E83ECC2F2771}">
      <dgm:prSet/>
      <dgm:spPr/>
      <dgm:t>
        <a:bodyPr/>
        <a:lstStyle/>
        <a:p>
          <a:pPr latinLnBrk="1"/>
          <a:endParaRPr lang="ko-KR" altLang="en-US"/>
        </a:p>
      </dgm:t>
    </dgm:pt>
    <dgm:pt modelId="{AEFD5108-79A9-46E6-AE72-EC4DE1FA6EF9}" type="sibTrans" cxnId="{32CF1104-B121-49F0-8BC7-E83ECC2F2771}">
      <dgm:prSet/>
      <dgm:spPr/>
      <dgm:t>
        <a:bodyPr/>
        <a:lstStyle/>
        <a:p>
          <a:pPr latinLnBrk="1"/>
          <a:endParaRPr lang="ko-KR" altLang="en-US"/>
        </a:p>
      </dgm:t>
    </dgm:pt>
    <dgm:pt modelId="{F08B3A7C-35A4-4B71-9299-3B307098C09F}" type="pres">
      <dgm:prSet presAssocID="{266AA20F-047C-4E4E-8AFE-C9978DBEEF9C}" presName="Name0" presStyleCnt="0">
        <dgm:presLayoutVars>
          <dgm:dir/>
          <dgm:animLvl val="lvl"/>
          <dgm:resizeHandles val="exact"/>
        </dgm:presLayoutVars>
      </dgm:prSet>
      <dgm:spPr/>
    </dgm:pt>
    <dgm:pt modelId="{8D07944F-EDD0-43DF-B17A-D3EC57B5BB9B}" type="pres">
      <dgm:prSet presAssocID="{D563E6CC-ECC1-467A-8E42-4CF7CBA71146}" presName="linNode" presStyleCnt="0"/>
      <dgm:spPr/>
    </dgm:pt>
    <dgm:pt modelId="{F2232CBE-2885-4B33-85C2-F34A8FC869F0}" type="pres">
      <dgm:prSet presAssocID="{D563E6CC-ECC1-467A-8E42-4CF7CBA71146}" presName="parentText" presStyleLbl="node1" presStyleIdx="0" presStyleCnt="1">
        <dgm:presLayoutVars>
          <dgm:chMax val="1"/>
          <dgm:bulletEnabled val="1"/>
        </dgm:presLayoutVars>
      </dgm:prSet>
      <dgm:spPr/>
    </dgm:pt>
  </dgm:ptLst>
  <dgm:cxnLst>
    <dgm:cxn modelId="{32CF1104-B121-49F0-8BC7-E83ECC2F2771}" srcId="{266AA20F-047C-4E4E-8AFE-C9978DBEEF9C}" destId="{D563E6CC-ECC1-467A-8E42-4CF7CBA71146}" srcOrd="0" destOrd="0" parTransId="{0161D9ED-D7FD-4E1B-B73F-5CCC8D3A84EA}" sibTransId="{AEFD5108-79A9-46E6-AE72-EC4DE1FA6EF9}"/>
    <dgm:cxn modelId="{B2E33B61-C794-40D9-925F-70C28BA685D7}" type="presOf" srcId="{D563E6CC-ECC1-467A-8E42-4CF7CBA71146}" destId="{F2232CBE-2885-4B33-85C2-F34A8FC869F0}" srcOrd="0" destOrd="0" presId="urn:microsoft.com/office/officeart/2005/8/layout/vList5"/>
    <dgm:cxn modelId="{AE1FCA44-0FB4-4826-AD35-1A822C9A110E}" type="presOf" srcId="{266AA20F-047C-4E4E-8AFE-C9978DBEEF9C}" destId="{F08B3A7C-35A4-4B71-9299-3B307098C09F}" srcOrd="0" destOrd="0" presId="urn:microsoft.com/office/officeart/2005/8/layout/vList5"/>
    <dgm:cxn modelId="{492E3805-35FF-4EC3-B54B-F349160997EE}" type="presParOf" srcId="{F08B3A7C-35A4-4B71-9299-3B307098C09F}" destId="{8D07944F-EDD0-43DF-B17A-D3EC57B5BB9B}" srcOrd="0" destOrd="0" presId="urn:microsoft.com/office/officeart/2005/8/layout/vList5"/>
    <dgm:cxn modelId="{433CC48D-5864-4E35-A73D-94D057017106}" type="presParOf" srcId="{8D07944F-EDD0-43DF-B17A-D3EC57B5BB9B}" destId="{F2232CBE-2885-4B33-85C2-F34A8FC869F0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13538B-00EA-4F4F-A3A7-2022E221F738}">
      <dsp:nvSpPr>
        <dsp:cNvPr id="0" name=""/>
        <dsp:cNvSpPr/>
      </dsp:nvSpPr>
      <dsp:spPr>
        <a:xfrm>
          <a:off x="3257063" y="0"/>
          <a:ext cx="3664195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500" kern="1200" baseline="0" dirty="0">
              <a:ln w="254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목차</a:t>
          </a:r>
          <a:endParaRPr lang="ko-KR" altLang="en-US" sz="6500" kern="1200" dirty="0">
            <a:ln w="254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29903" y="72840"/>
        <a:ext cx="3518515" cy="13464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1AA66D-418D-4290-BB52-C0B7DE302ED9}">
      <dsp:nvSpPr>
        <dsp:cNvPr id="0" name=""/>
        <dsp:cNvSpPr/>
      </dsp:nvSpPr>
      <dsp:spPr>
        <a:xfrm>
          <a:off x="0" y="58797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일반전형</a:t>
          </a:r>
        </a:p>
      </dsp:txBody>
      <dsp:txXfrm>
        <a:off x="0" y="587971"/>
        <a:ext cx="1883585" cy="1130151"/>
      </dsp:txXfrm>
    </dsp:sp>
    <dsp:sp modelId="{253C4D72-607C-4BCD-99BA-7779652594D7}">
      <dsp:nvSpPr>
        <dsp:cNvPr id="0" name=""/>
        <dsp:cNvSpPr/>
      </dsp:nvSpPr>
      <dsp:spPr>
        <a:xfrm>
          <a:off x="2075423" y="58797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전형일정</a:t>
          </a:r>
          <a:endParaRPr lang="en-US" altLang="ko-KR" sz="26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075423" y="587971"/>
        <a:ext cx="1883585" cy="1130151"/>
      </dsp:txXfrm>
    </dsp:sp>
    <dsp:sp modelId="{0C5E5111-8480-4C0F-8EB1-9CEC6981A867}">
      <dsp:nvSpPr>
        <dsp:cNvPr id="0" name=""/>
        <dsp:cNvSpPr/>
      </dsp:nvSpPr>
      <dsp:spPr>
        <a:xfrm>
          <a:off x="4147368" y="58797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합격자 발표 및 등록</a:t>
          </a:r>
        </a:p>
      </dsp:txBody>
      <dsp:txXfrm>
        <a:off x="4147368" y="587971"/>
        <a:ext cx="1883585" cy="1130151"/>
      </dsp:txXfrm>
    </dsp:sp>
    <dsp:sp modelId="{C3C3BE48-0370-40E1-992C-8BB4E61BA347}">
      <dsp:nvSpPr>
        <dsp:cNvPr id="0" name=""/>
        <dsp:cNvSpPr/>
      </dsp:nvSpPr>
      <dsp:spPr>
        <a:xfrm>
          <a:off x="6219312" y="58797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등록포기</a:t>
          </a:r>
          <a:r>
            <a:rPr lang="en-US" alt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 </a:t>
          </a:r>
        </a:p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및</a:t>
          </a:r>
          <a:r>
            <a:rPr lang="en-US" alt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 </a:t>
          </a: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환불 신청</a:t>
          </a:r>
        </a:p>
      </dsp:txBody>
      <dsp:txXfrm>
        <a:off x="6219312" y="587971"/>
        <a:ext cx="1883585" cy="1130151"/>
      </dsp:txXfrm>
    </dsp:sp>
    <dsp:sp modelId="{287B43BD-F14B-4E84-8E57-969A75982F7C}">
      <dsp:nvSpPr>
        <dsp:cNvPr id="0" name=""/>
        <dsp:cNvSpPr/>
      </dsp:nvSpPr>
      <dsp:spPr>
        <a:xfrm>
          <a:off x="8294736" y="597498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지원자격</a:t>
          </a:r>
        </a:p>
      </dsp:txBody>
      <dsp:txXfrm>
        <a:off x="8294736" y="597498"/>
        <a:ext cx="1883585" cy="1130151"/>
      </dsp:txXfrm>
    </dsp:sp>
    <dsp:sp modelId="{11BB2542-3226-43AF-8733-447556E566A8}">
      <dsp:nvSpPr>
        <dsp:cNvPr id="0" name=""/>
        <dsp:cNvSpPr/>
      </dsp:nvSpPr>
      <dsp:spPr>
        <a:xfrm>
          <a:off x="3478" y="190648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</a:p>
      </dsp:txBody>
      <dsp:txXfrm>
        <a:off x="3478" y="1906481"/>
        <a:ext cx="1883585" cy="1130151"/>
      </dsp:txXfrm>
    </dsp:sp>
    <dsp:sp modelId="{471A52EF-21D8-45C4-9849-850CCD913C11}">
      <dsp:nvSpPr>
        <dsp:cNvPr id="0" name=""/>
        <dsp:cNvSpPr/>
      </dsp:nvSpPr>
      <dsp:spPr>
        <a:xfrm>
          <a:off x="2075423" y="190648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면접고사</a:t>
          </a:r>
          <a:endParaRPr lang="en-US" altLang="ko-KR" sz="26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안내</a:t>
          </a:r>
        </a:p>
      </dsp:txBody>
      <dsp:txXfrm>
        <a:off x="2075423" y="1906481"/>
        <a:ext cx="1883585" cy="1130151"/>
      </dsp:txXfrm>
    </dsp:sp>
    <dsp:sp modelId="{8C193C13-5EF9-43D5-B082-348645E5ABC3}">
      <dsp:nvSpPr>
        <dsp:cNvPr id="0" name=""/>
        <dsp:cNvSpPr/>
      </dsp:nvSpPr>
      <dsp:spPr>
        <a:xfrm>
          <a:off x="4147368" y="190648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</a:p>
      </dsp:txBody>
      <dsp:txXfrm>
        <a:off x="4147368" y="1906481"/>
        <a:ext cx="1883585" cy="1130151"/>
      </dsp:txXfrm>
    </dsp:sp>
    <dsp:sp modelId="{9BEE80DE-F1BA-43B8-A3F3-538A39AF8603}">
      <dsp:nvSpPr>
        <dsp:cNvPr id="0" name=""/>
        <dsp:cNvSpPr/>
      </dsp:nvSpPr>
      <dsp:spPr>
        <a:xfrm>
          <a:off x="6219312" y="190648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학</a:t>
          </a:r>
          <a:r>
            <a:rPr 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</a:t>
          </a:r>
          <a:r>
            <a:rPr 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산</a:t>
          </a:r>
          <a:endParaRPr lang="en-US" altLang="ko-KR" sz="26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협동과정</a:t>
          </a:r>
        </a:p>
      </dsp:txBody>
      <dsp:txXfrm>
        <a:off x="6219312" y="1906481"/>
        <a:ext cx="1883585" cy="1130151"/>
      </dsp:txXfrm>
    </dsp:sp>
    <dsp:sp modelId="{5C8373D9-8754-41A9-9D8B-DB5D6E80A1B4}">
      <dsp:nvSpPr>
        <dsp:cNvPr id="0" name=""/>
        <dsp:cNvSpPr/>
      </dsp:nvSpPr>
      <dsp:spPr>
        <a:xfrm>
          <a:off x="8291257" y="1906481"/>
          <a:ext cx="1883585" cy="11301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600" kern="120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연락처</a:t>
          </a:r>
        </a:p>
      </dsp:txBody>
      <dsp:txXfrm>
        <a:off x="8291257" y="1906481"/>
        <a:ext cx="1883585" cy="11301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E14FC-87DC-4578-8064-EB28ADA55FB2}">
      <dsp:nvSpPr>
        <dsp:cNvPr id="0" name=""/>
        <dsp:cNvSpPr/>
      </dsp:nvSpPr>
      <dsp:spPr>
        <a:xfrm>
          <a:off x="3257063" y="0"/>
          <a:ext cx="3664195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0" lvl="0" indent="0" algn="ctr" defTabSz="2489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5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○</a:t>
          </a:r>
          <a:r>
            <a:rPr lang="ko-KR" sz="5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일반전형</a:t>
          </a:r>
          <a:endParaRPr lang="ko-KR" sz="56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29903" y="72840"/>
        <a:ext cx="3518515" cy="13464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6156E0-119D-4832-8D59-459F354761DF}">
      <dsp:nvSpPr>
        <dsp:cNvPr id="0" name=""/>
        <dsp:cNvSpPr/>
      </dsp:nvSpPr>
      <dsp:spPr>
        <a:xfrm>
          <a:off x="3364992" y="0"/>
          <a:ext cx="3785616" cy="132556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0" lvl="0" indent="0" algn="ctr" defTabSz="2044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4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전형 일정</a:t>
          </a:r>
          <a:r>
            <a:rPr lang="en-US" altLang="ko-KR" sz="4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sz="4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sz="4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</a:p>
      </dsp:txBody>
      <dsp:txXfrm>
        <a:off x="3429701" y="64709"/>
        <a:ext cx="3656198" cy="11961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516D24-A75A-4BF7-A0CF-6AE74F152DB8}">
      <dsp:nvSpPr>
        <dsp:cNvPr id="0" name=""/>
        <dsp:cNvSpPr/>
      </dsp:nvSpPr>
      <dsp:spPr>
        <a:xfrm>
          <a:off x="2266539" y="0"/>
          <a:ext cx="5645243" cy="12713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합격자 발표 및 등록</a:t>
          </a:r>
          <a:r>
            <a:rPr lang="en-US" altLang="ko-KR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sz="44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328600" y="62061"/>
        <a:ext cx="5521121" cy="11471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8BFC52-BC8A-4DAE-B9C9-80C4D6B9068B}">
      <dsp:nvSpPr>
        <dsp:cNvPr id="0" name=""/>
        <dsp:cNvSpPr/>
      </dsp:nvSpPr>
      <dsp:spPr>
        <a:xfrm>
          <a:off x="2455685" y="0"/>
          <a:ext cx="5266951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39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등록포기 및 환불 신청</a:t>
          </a:r>
          <a:r>
            <a:rPr lang="en-US" altLang="ko-KR" sz="39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sz="39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sz="39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sz="39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528525" y="72840"/>
        <a:ext cx="5121271" cy="13464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E7FB58-0783-4E16-B88F-8E457AB92AFA}">
      <dsp:nvSpPr>
        <dsp:cNvPr id="0" name=""/>
        <dsp:cNvSpPr/>
      </dsp:nvSpPr>
      <dsp:spPr>
        <a:xfrm>
          <a:off x="3257063" y="0"/>
          <a:ext cx="3664195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65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지원자격</a:t>
          </a:r>
          <a:endParaRPr lang="ko-KR" sz="65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29903" y="72840"/>
        <a:ext cx="3518515" cy="134645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9508B9-0E94-4083-8FFA-DA2D56A1F685}">
      <dsp:nvSpPr>
        <dsp:cNvPr id="0" name=""/>
        <dsp:cNvSpPr/>
      </dsp:nvSpPr>
      <dsp:spPr>
        <a:xfrm>
          <a:off x="2323700" y="0"/>
          <a:ext cx="5530920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marL="0" lvl="0" indent="0" algn="ctr" defTabSz="2089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  <a:r>
            <a:rPr lang="en-US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공통 제출서류</a:t>
          </a:r>
          <a:r>
            <a:rPr lang="en-US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sz="47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396540" y="72840"/>
        <a:ext cx="5385240" cy="13464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38B7EE-C68D-45C9-B280-43EB7BB10B2B}">
      <dsp:nvSpPr>
        <dsp:cNvPr id="0" name=""/>
        <dsp:cNvSpPr/>
      </dsp:nvSpPr>
      <dsp:spPr>
        <a:xfrm>
          <a:off x="1915729" y="0"/>
          <a:ext cx="6346863" cy="10074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제출서류</a:t>
          </a:r>
          <a:r>
            <a:rPr lang="en-US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장학관련 제출서류</a:t>
          </a:r>
          <a:r>
            <a:rPr lang="en-US" sz="44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sz="44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1964907" y="49178"/>
        <a:ext cx="6248507" cy="9090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56007-0000-4CCC-B276-B35CAD5FF5F1}">
      <dsp:nvSpPr>
        <dsp:cNvPr id="0" name=""/>
        <dsp:cNvSpPr/>
      </dsp:nvSpPr>
      <dsp:spPr>
        <a:xfrm>
          <a:off x="2859937" y="0"/>
          <a:ext cx="4458447" cy="1300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0" lvl="0" indent="0" algn="ctr" defTabSz="1866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42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면접고사 안내</a:t>
          </a:r>
          <a:r>
            <a:rPr lang="en-US" altLang="ko-KR" sz="42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(</a:t>
          </a:r>
          <a:r>
            <a:rPr lang="ko-KR" altLang="en-US" sz="42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예상</a:t>
          </a:r>
          <a:r>
            <a:rPr lang="en-US" altLang="ko-KR" sz="42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)</a:t>
          </a:r>
          <a:endParaRPr lang="ko-KR" sz="42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923422" y="63485"/>
        <a:ext cx="4331477" cy="117353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46B8BB-21B8-4B85-964E-DA8E3AC44761}">
      <dsp:nvSpPr>
        <dsp:cNvPr id="0" name=""/>
        <dsp:cNvSpPr/>
      </dsp:nvSpPr>
      <dsp:spPr>
        <a:xfrm>
          <a:off x="3257063" y="0"/>
          <a:ext cx="3664195" cy="1191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marL="0" lvl="0" indent="0" algn="ctr" defTabSz="2533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5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  <a:endParaRPr lang="ko-KR" altLang="en-US" sz="57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15246" y="58183"/>
        <a:ext cx="3547829" cy="10755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69115D-C9B9-43B9-9473-32BA4FE51273}">
      <dsp:nvSpPr>
        <dsp:cNvPr id="0" name=""/>
        <dsp:cNvSpPr/>
      </dsp:nvSpPr>
      <dsp:spPr>
        <a:xfrm>
          <a:off x="3257063" y="0"/>
          <a:ext cx="3664195" cy="10976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8120" tIns="99060" rIns="198120" bIns="99060" numCol="1" spcCol="1270" anchor="ctr" anchorCtr="0">
          <a:noAutofit/>
        </a:bodyPr>
        <a:lstStyle/>
        <a:p>
          <a:pPr marL="0" lvl="0" indent="0" algn="ctr" defTabSz="2311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52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장학제도</a:t>
          </a:r>
          <a:endParaRPr lang="ko-KR" altLang="en-US" sz="52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10645" y="53582"/>
        <a:ext cx="3557031" cy="99045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AE0336-B324-4BF2-84BA-0D9B1EEF3DC0}">
      <dsp:nvSpPr>
        <dsp:cNvPr id="0" name=""/>
        <dsp:cNvSpPr/>
      </dsp:nvSpPr>
      <dsp:spPr>
        <a:xfrm>
          <a:off x="2537891" y="0"/>
          <a:ext cx="5102539" cy="10787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89535" rIns="179070" bIns="89535" numCol="1" spcCol="1270" anchor="ctr" anchorCtr="0">
          <a:noAutofit/>
        </a:bodyPr>
        <a:lstStyle/>
        <a:p>
          <a:pPr marL="0" lvl="0" indent="0" algn="ctr" defTabSz="2089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○</a:t>
          </a:r>
          <a:r>
            <a:rPr lang="ko-KR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학</a:t>
          </a:r>
          <a:r>
            <a:rPr lang="en-US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</a:t>
          </a:r>
          <a:r>
            <a:rPr lang="en-US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/</a:t>
          </a:r>
          <a:r>
            <a:rPr lang="ko-KR" sz="47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산 협동과정</a:t>
          </a:r>
          <a:endParaRPr lang="ko-KR" sz="47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2590552" y="52661"/>
        <a:ext cx="4997217" cy="97344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6F1FF-E0AB-40DD-9FC9-B1A75FAC44EE}">
      <dsp:nvSpPr>
        <dsp:cNvPr id="0" name=""/>
        <dsp:cNvSpPr/>
      </dsp:nvSpPr>
      <dsp:spPr>
        <a:xfrm>
          <a:off x="3257063" y="0"/>
          <a:ext cx="3664195" cy="106934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97155" rIns="194310" bIns="97155" numCol="1" spcCol="1270" anchor="ctr" anchorCtr="0">
          <a:noAutofit/>
        </a:bodyPr>
        <a:lstStyle/>
        <a:p>
          <a:pPr marL="0" lvl="0" indent="0" algn="ctr" defTabSz="2266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51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연락처 안내</a:t>
          </a:r>
          <a:endParaRPr lang="ko-KR" altLang="en-US" sz="51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09264" y="52201"/>
        <a:ext cx="3559793" cy="96494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2CBE-2885-4B33-85C2-F34A8FC869F0}">
      <dsp:nvSpPr>
        <dsp:cNvPr id="0" name=""/>
        <dsp:cNvSpPr/>
      </dsp:nvSpPr>
      <dsp:spPr>
        <a:xfrm>
          <a:off x="3257063" y="0"/>
          <a:ext cx="3664195" cy="14921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0" lvl="0" indent="0" algn="ctr" defTabSz="2489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5600" kern="1200" baseline="0" dirty="0">
              <a:ln w="12700">
                <a:solidFill>
                  <a:schemeClr val="tx1"/>
                </a:solidFill>
              </a:ln>
              <a:solidFill>
                <a:schemeClr val="bg2">
                  <a:lumMod val="90000"/>
                </a:schemeClr>
              </a:solidFill>
            </a:rPr>
            <a:t>감사합니다</a:t>
          </a:r>
          <a:endParaRPr lang="ko-KR" altLang="en-US" sz="5600" kern="1200" dirty="0">
            <a:ln w="12700">
              <a:solidFill>
                <a:schemeClr val="tx1"/>
              </a:solidFill>
            </a:ln>
            <a:solidFill>
              <a:schemeClr val="bg2">
                <a:lumMod val="90000"/>
              </a:schemeClr>
            </a:solidFill>
          </a:endParaRPr>
        </a:p>
      </dsp:txBody>
      <dsp:txXfrm>
        <a:off x="3329903" y="72840"/>
        <a:ext cx="3518515" cy="1346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2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82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909393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19986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4142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547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5396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203341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27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886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401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94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631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80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1877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6650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741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11320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99349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6544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323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43443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71805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8737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236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2631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73171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980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82729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B3B88-3163-472E-BD2A-7131DC32F8D7}" type="datetimeFigureOut">
              <a:rPr lang="ko-KR" altLang="en-US" smtClean="0"/>
              <a:t>2026-06-12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BCBBA-E0ED-4E77-B678-1A2BFACE6D8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34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://grad.ulsan.ac.kr/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grad.ulsan.ac.kr/" TargetMode="External"/><Relationship Id="rId3" Type="http://schemas.openxmlformats.org/officeDocument/2006/relationships/diagramLayout" Target="../diagrams/layout4.xml"/><Relationship Id="rId7" Type="http://schemas.openxmlformats.org/officeDocument/2006/relationships/hyperlink" Target="http://www.uwayapply.com/" TargetMode="Externa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hyperlink" Target="http://grad.ulsan.ac.kr/" TargetMode="Externa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hyperlink" Target="http://grad.ulsan.ac.kr/" TargetMode="Externa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hyperlink" Target="http://www.4insure.or.kr/" TargetMode="Externa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grad.ulsan.ac.kr)/" TargetMode="External"/><Relationship Id="rId3" Type="http://schemas.openxmlformats.org/officeDocument/2006/relationships/diagramLayout" Target="../diagrams/layout10.xml"/><Relationship Id="rId7" Type="http://schemas.openxmlformats.org/officeDocument/2006/relationships/hyperlink" Target="http://grad.ulsan.ac.kr/" TargetMode="Externa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hyperlink" Target="https://www.alio.go.kr/" TargetMode="Externa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ee.ulsan.ac.kr/ee/2222" TargetMode="External"/><Relationship Id="rId3" Type="http://schemas.openxmlformats.org/officeDocument/2006/relationships/diagramLayout" Target="../diagrams/layout14.xml"/><Relationship Id="rId7" Type="http://schemas.openxmlformats.org/officeDocument/2006/relationships/hyperlink" Target="http://grad.ulsan.ac.kr/" TargetMode="Externa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02F6494-8812-EEC2-203F-3F821AE86B55}"/>
              </a:ext>
            </a:extLst>
          </p:cNvPr>
          <p:cNvSpPr txBox="1"/>
          <p:nvPr/>
        </p:nvSpPr>
        <p:spPr>
          <a:xfrm>
            <a:off x="3373099" y="4802457"/>
            <a:ext cx="5988378" cy="1292662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ln w="158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일반대학원 전기전자컴퓨터공학과</a:t>
            </a:r>
            <a:endParaRPr lang="en-US" altLang="ko-KR" sz="2800" b="1" dirty="0">
              <a:ln w="158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ctr"/>
            <a:r>
              <a:rPr lang="ko-KR" altLang="en-US" sz="3200" b="1" dirty="0" err="1">
                <a:ln w="158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전기전자정보시스템공학전공</a:t>
            </a:r>
            <a:endParaRPr lang="en-US" altLang="ko-KR" sz="3200" b="1" dirty="0">
              <a:ln w="158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72BA64B-7828-BAC9-9D66-1DD9FFC14B3D}"/>
              </a:ext>
            </a:extLst>
          </p:cNvPr>
          <p:cNvSpPr/>
          <p:nvPr/>
        </p:nvSpPr>
        <p:spPr>
          <a:xfrm>
            <a:off x="2830522" y="2551837"/>
            <a:ext cx="65309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2027</a:t>
            </a:r>
            <a:r>
              <a:rPr lang="ko-KR" altLang="en-US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학년도 일반대학원</a:t>
            </a:r>
            <a:endParaRPr lang="en-US" altLang="ko-KR" sz="5400" b="1" cap="none" spc="0" dirty="0">
              <a:ln w="1587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ko-KR" altLang="en-US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신입생 모집요강</a:t>
            </a:r>
            <a:r>
              <a:rPr lang="en-US" altLang="ko-KR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예상</a:t>
            </a:r>
            <a:r>
              <a:rPr lang="en-US" altLang="ko-KR" sz="5400" b="1" cap="none" spc="0" dirty="0">
                <a:ln w="1587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en-US" sz="5400" b="1" cap="none" spc="0" dirty="0">
              <a:ln w="1587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445D9EC-3D83-F71C-D080-00A22C9ECD97}"/>
              </a:ext>
            </a:extLst>
          </p:cNvPr>
          <p:cNvSpPr/>
          <p:nvPr/>
        </p:nvSpPr>
        <p:spPr>
          <a:xfrm>
            <a:off x="9704377" y="6095119"/>
            <a:ext cx="269717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400" dirty="0">
                <a:ln w="0">
                  <a:solidFill>
                    <a:schemeClr val="bg1"/>
                  </a:solidFill>
                </a:ln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</a:rPr>
              <a:t>김건우 조교</a:t>
            </a:r>
          </a:p>
        </p:txBody>
      </p:sp>
    </p:spTree>
    <p:extLst>
      <p:ext uri="{BB962C8B-B14F-4D97-AF65-F5344CB8AC3E}">
        <p14:creationId xmlns:p14="http://schemas.microsoft.com/office/powerpoint/2010/main" val="673950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다이어그램 4">
            <a:extLst>
              <a:ext uri="{FF2B5EF4-FFF2-40B4-BE49-F238E27FC236}">
                <a16:creationId xmlns:a16="http://schemas.microsoft.com/office/drawing/2014/main" id="{20BBAF6A-D4FB-A98B-3492-DD74A08E8A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3560251"/>
              </p:ext>
            </p:extLst>
          </p:nvPr>
        </p:nvGraphicFramePr>
        <p:xfrm>
          <a:off x="1251678" y="382385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030A8618-1926-B5ED-6DEB-CFC3107FD1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4816168"/>
              </p:ext>
            </p:extLst>
          </p:nvPr>
        </p:nvGraphicFramePr>
        <p:xfrm>
          <a:off x="1251678" y="2106894"/>
          <a:ext cx="10178322" cy="36246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95258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B07F9961-60F5-DF6A-5570-B8B610B3F9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6447873"/>
              </p:ext>
            </p:extLst>
          </p:nvPr>
        </p:nvGraphicFramePr>
        <p:xfrm>
          <a:off x="1251678" y="382385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910DAD2-188A-E885-69B1-3BCCF81BB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86001"/>
            <a:ext cx="10178322" cy="4286249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입학전형의 전반적인 안내사항은 울산대학교 일반대학원 홈페이지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7"/>
              </a:rPr>
              <a:t>http://grad.ulsan.ac.kr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에서 직접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확인해야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함</a:t>
            </a: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접수한 원서는 취소 및 변경이 불가하며 제출서류 및 전형료 반환이 불가능</a:t>
            </a: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지원자 수가 소수인원으로 강좌 개설이 불가능할 경우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심의에 의하여 신입생 선발을 하지 않을 수 있으며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이때는 전형료 전액 환불됨</a:t>
            </a: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졸업예정자가 202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7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년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</a:t>
            </a:r>
            <a:r>
              <a:rPr lang="ko-KR" altLang="ko-KR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월에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졸업을 하지 못할 경우, 합격(입학)이 취소됩니다. 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입학전형 성적이 현저히 저조하여 수학능력이 불충분하다고 판단되는 자는 모집인원에 관계없이 대학원위원회의 심의에 의하여 불합격 처리될 수 있습니다.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본 모집요강에 명시되지 않은 대학원 전형에 관한 사항은 「울산대학교 형의 전반적인 안내사항은 울산대학교 일반대학원 홈페이지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7"/>
              </a:rPr>
              <a:t>http://grad.ulsan.ac.kr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에서 직접 일반대학원 입학전형 </a:t>
            </a:r>
            <a:r>
              <a:rPr lang="ko-KR" altLang="ko-KR" dirty="0" err="1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관리계획」에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의거하여 처리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en-US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전형료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70,000</a:t>
            </a:r>
            <a:r>
              <a:rPr lang="ko-KR" altLang="en-US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원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전기전자 기준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9740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다이어그램 2">
            <a:extLst>
              <a:ext uri="{FF2B5EF4-FFF2-40B4-BE49-F238E27FC236}">
                <a16:creationId xmlns:a16="http://schemas.microsoft.com/office/drawing/2014/main" id="{75045F35-8F03-37D8-6040-63C0E0CE30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2989812"/>
              </p:ext>
            </p:extLst>
          </p:nvPr>
        </p:nvGraphicFramePr>
        <p:xfrm>
          <a:off x="838200" y="143209"/>
          <a:ext cx="10515600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0ABBCFF5-50E1-BD94-0659-B59EADF858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3940225"/>
              </p:ext>
            </p:extLst>
          </p:nvPr>
        </p:nvGraphicFramePr>
        <p:xfrm>
          <a:off x="1215957" y="1622449"/>
          <a:ext cx="10137843" cy="4989361"/>
        </p:xfrm>
        <a:graphic>
          <a:graphicData uri="http://schemas.openxmlformats.org/drawingml/2006/table">
            <a:tbl>
              <a:tblPr/>
              <a:tblGrid>
                <a:gridCol w="1577030">
                  <a:extLst>
                    <a:ext uri="{9D8B030D-6E8A-4147-A177-3AD203B41FA5}">
                      <a16:colId xmlns:a16="http://schemas.microsoft.com/office/drawing/2014/main" val="354177437"/>
                    </a:ext>
                  </a:extLst>
                </a:gridCol>
                <a:gridCol w="2260910">
                  <a:extLst>
                    <a:ext uri="{9D8B030D-6E8A-4147-A177-3AD203B41FA5}">
                      <a16:colId xmlns:a16="http://schemas.microsoft.com/office/drawing/2014/main" val="3968578966"/>
                    </a:ext>
                  </a:extLst>
                </a:gridCol>
                <a:gridCol w="1774920">
                  <a:extLst>
                    <a:ext uri="{9D8B030D-6E8A-4147-A177-3AD203B41FA5}">
                      <a16:colId xmlns:a16="http://schemas.microsoft.com/office/drawing/2014/main" val="88324492"/>
                    </a:ext>
                  </a:extLst>
                </a:gridCol>
                <a:gridCol w="4524983">
                  <a:extLst>
                    <a:ext uri="{9D8B030D-6E8A-4147-A177-3AD203B41FA5}">
                      <a16:colId xmlns:a16="http://schemas.microsoft.com/office/drawing/2014/main" val="3589298978"/>
                    </a:ext>
                  </a:extLst>
                </a:gridCol>
              </a:tblGrid>
              <a:tr h="3281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 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 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비 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744022"/>
                  </a:ext>
                </a:extLst>
              </a:tr>
              <a:tr h="98563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원서접수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2026. 11. 09(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월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~ 11. 13(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금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16:00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까지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 모집단위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원서접수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: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㈜</a:t>
                      </a: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유웨이어플라이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7"/>
                        </a:rPr>
                        <a:t>http://www.uwayapply.com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418412"/>
                  </a:ext>
                </a:extLst>
              </a:tr>
              <a:tr h="93362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제출서류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도착마감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2026. 11. 17(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화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17:00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까지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 모집단위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[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일반대학원 홈페이지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&gt;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&gt;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모집요강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&gt;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일반전형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&gt;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지원사항 조회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]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에서 도착여부 확인 가능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8304035"/>
                  </a:ext>
                </a:extLst>
              </a:tr>
              <a:tr h="65690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면접고사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2026. 12. 12(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토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09:30 ~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 모집단위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일부 전공 제외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당일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09:00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까지 지정 고사장 집결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657597"/>
                  </a:ext>
                </a:extLst>
              </a:tr>
              <a:tr h="98563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합격자 발표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2027. 01. 08(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금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15:00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예정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 모집단위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일반대학원 홈페이지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8"/>
                        </a:rPr>
                        <a:t>https://grad.ulsan.ac.kr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에서 본인이 직접 확인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개별통보하지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않음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224280"/>
                  </a:ext>
                </a:extLst>
              </a:tr>
              <a:tr h="98563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합격자 등록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2027. 01. 25(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월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~ 01. 27(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수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09:00 ~ 16:00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 모집단위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경남은행 전국 각 지점 납부 또는 가상계좌 입금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60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185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3BA6EFF9-37C6-951E-9BF3-CB202978866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7477598"/>
              </p:ext>
            </p:extLst>
          </p:nvPr>
        </p:nvGraphicFramePr>
        <p:xfrm>
          <a:off x="1251678" y="382385"/>
          <a:ext cx="10178322" cy="1271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70FFF0-422B-A3DB-923B-4661D8D437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974715"/>
            <a:ext cx="10178322" cy="4241260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fontAlgn="base" latinLnBrk="0"/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발표일시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: 2027. 01. 08(</a:t>
            </a:r>
            <a:r>
              <a:rPr lang="ko-KR" altLang="en-US" sz="2400" dirty="0">
                <a:solidFill>
                  <a:schemeClr val="tx1"/>
                </a:solidFill>
                <a:latin typeface="+mj-ea"/>
                <a:ea typeface="+mj-ea"/>
              </a:rPr>
              <a:t>금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), 15:00 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예정</a:t>
            </a:r>
          </a:p>
          <a:p>
            <a:pPr fontAlgn="base" latinLnBrk="0"/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발표방법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울산대학교 일반대학원 홈페이지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en-US" altLang="ko-KR" sz="2400" u="sng" dirty="0">
                <a:solidFill>
                  <a:schemeClr val="tx1"/>
                </a:solidFill>
                <a:latin typeface="+mj-ea"/>
                <a:ea typeface="+mj-ea"/>
                <a:hlinkClick r:id="rId7"/>
              </a:rPr>
              <a:t>http://grad.ulsan.ac.kr</a:t>
            </a:r>
            <a:r>
              <a:rPr lang="en-US" altLang="ko-KR" sz="2400" u="sng" dirty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게시</a:t>
            </a:r>
          </a:p>
          <a:p>
            <a:pPr fontAlgn="base" latinLnBrk="0"/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등록금 고지서 출력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: 2027. 01. 21(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목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), 17:00 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이후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울산대학원 일반대학원 홈페이지에서 등록관련 공지사항을 확인 후 출력하여 지정된 일시 및 장소에서 등록을 완료해야 함</a:t>
            </a:r>
          </a:p>
          <a:p>
            <a:pPr fontAlgn="base" latinLnBrk="0"/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등록기간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: 2027.01.25.(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월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) ~ 01.27(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수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), 09:00 ~ 16:00</a:t>
            </a:r>
            <a:endParaRPr lang="ko-KR" altLang="ko-KR" sz="2400" dirty="0">
              <a:solidFill>
                <a:schemeClr val="tx1"/>
              </a:solidFill>
              <a:latin typeface="+mj-ea"/>
              <a:ea typeface="+mj-ea"/>
            </a:endParaRPr>
          </a:p>
          <a:p>
            <a:pPr fontAlgn="base" latinLnBrk="0"/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등록방법 </a:t>
            </a:r>
            <a:r>
              <a:rPr lang="en-US" altLang="ko-KR" sz="2400" dirty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ko-KR" sz="2400" dirty="0">
                <a:solidFill>
                  <a:schemeClr val="tx1"/>
                </a:solidFill>
                <a:latin typeface="+mj-ea"/>
                <a:ea typeface="+mj-ea"/>
              </a:rPr>
              <a:t>경남은행 전국 각 지점에서 납부 또는 가상계좌 입금</a:t>
            </a:r>
          </a:p>
        </p:txBody>
      </p:sp>
    </p:spTree>
    <p:extLst>
      <p:ext uri="{BB962C8B-B14F-4D97-AF65-F5344CB8AC3E}">
        <p14:creationId xmlns:p14="http://schemas.microsoft.com/office/powerpoint/2010/main" val="2959424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35F620-C025-243F-7FDF-106B60163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8A810F1E-2E99-550A-C651-9DD00631E486}"/>
              </a:ext>
            </a:extLst>
          </p:cNvPr>
          <p:cNvGraphicFramePr/>
          <p:nvPr/>
        </p:nvGraphicFramePr>
        <p:xfrm>
          <a:off x="1251678" y="382385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D4B5D9-9B4D-4216-1FE2-6EC302C546DC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대학원에 합격하고 등록을 취소할 경우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기간 내에 등록 포기신청을 해야함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0" indent="0" fontAlgn="base" latinLnBrk="0">
              <a:buNone/>
            </a:pP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환불신청기간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2027.02.18.(</a:t>
            </a:r>
            <a:r>
              <a:rPr lang="ko-KR" altLang="en-US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목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~ 19(</a:t>
            </a:r>
            <a:r>
              <a:rPr lang="ko-KR" altLang="en-US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금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), 16:00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까지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0" indent="0" fontAlgn="base" latinLnBrk="0">
              <a:buNone/>
            </a:pP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환불신청방법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대학원 홈페이지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입학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모집요강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일반전형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합격자조회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본인 로그인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등록포기 및 환불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온라인으로만 환불 신청 가능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&gt;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계좌 입금</a:t>
            </a:r>
            <a:endParaRPr lang="en-US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0" indent="0" fontAlgn="base" latinLnBrk="0">
              <a:buNone/>
            </a:pP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모든 일정에 대한 변동사항은 울산대학교 일반대학원 홈페이지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en-US" altLang="ko-KR" u="sng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7"/>
              </a:rPr>
              <a:t>http://grad.ulsan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7"/>
              </a:rPr>
              <a:t>.ac.kr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통해 안내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46010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다이어그램 4">
            <a:extLst>
              <a:ext uri="{FF2B5EF4-FFF2-40B4-BE49-F238E27FC236}">
                <a16:creationId xmlns:a16="http://schemas.microsoft.com/office/drawing/2014/main" id="{0A54D942-06E8-BBC4-F630-DDCCD5B572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5696900"/>
              </p:ext>
            </p:extLst>
          </p:nvPr>
        </p:nvGraphicFramePr>
        <p:xfrm>
          <a:off x="1251678" y="382385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990F2CD1-56B1-3987-1860-15CB459B2D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79590"/>
              </p:ext>
            </p:extLst>
          </p:nvPr>
        </p:nvGraphicFramePr>
        <p:xfrm>
          <a:off x="1251677" y="2217906"/>
          <a:ext cx="10178322" cy="4135758"/>
        </p:xfrm>
        <a:graphic>
          <a:graphicData uri="http://schemas.openxmlformats.org/drawingml/2006/table">
            <a:tbl>
              <a:tblPr/>
              <a:tblGrid>
                <a:gridCol w="2069858">
                  <a:extLst>
                    <a:ext uri="{9D8B030D-6E8A-4147-A177-3AD203B41FA5}">
                      <a16:colId xmlns:a16="http://schemas.microsoft.com/office/drawing/2014/main" val="287458369"/>
                    </a:ext>
                  </a:extLst>
                </a:gridCol>
                <a:gridCol w="8108464">
                  <a:extLst>
                    <a:ext uri="{9D8B030D-6E8A-4147-A177-3AD203B41FA5}">
                      <a16:colId xmlns:a16="http://schemas.microsoft.com/office/drawing/2014/main" val="1184836406"/>
                    </a:ext>
                  </a:extLst>
                </a:gridCol>
              </a:tblGrid>
              <a:tr h="82964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과 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지 원 자 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765496"/>
                  </a:ext>
                </a:extLst>
              </a:tr>
              <a:tr h="165305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석사과정</a:t>
                      </a:r>
                      <a:b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</a:b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통합과정 포함</a:t>
                      </a: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2000" b="0" kern="0" spc="0" dirty="0">
                        <a:solidFill>
                          <a:schemeClr val="tx1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1.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학사학위를 취득한 사람 또는 </a:t>
                      </a: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2027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년 </a:t>
                      </a:r>
                      <a:r>
                        <a:rPr lang="en-US" alt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월 학위 취득 예정인 사람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2.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법령에 의하여 </a:t>
                      </a: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과 같은 수준 이상의 자격이 있다고 인정된 사람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451553"/>
                  </a:ext>
                </a:extLst>
              </a:tr>
              <a:tr h="165305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박사과정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1.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석사학위 취득자 또는 </a:t>
                      </a: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2027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년 </a:t>
                      </a:r>
                      <a:r>
                        <a:rPr lang="en-US" alt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월 학위 취득 예정인 사람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2.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법령에 의하여 </a:t>
                      </a:r>
                      <a:r>
                        <a:rPr lang="en-US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2000" b="0" kern="0" spc="0" dirty="0">
                          <a:solidFill>
                            <a:schemeClr val="tx1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과 동등한 자격이 있다고 인정된 사람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528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2767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D30D0FCF-7134-F507-4257-B9B338A831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03698489"/>
              </p:ext>
            </p:extLst>
          </p:nvPr>
        </p:nvGraphicFramePr>
        <p:xfrm>
          <a:off x="1251678" y="382385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96C674DB-D425-C89F-8067-64476B013E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401679"/>
              </p:ext>
            </p:extLst>
          </p:nvPr>
        </p:nvGraphicFramePr>
        <p:xfrm>
          <a:off x="1251678" y="2084366"/>
          <a:ext cx="10178321" cy="4483558"/>
        </p:xfrm>
        <a:graphic>
          <a:graphicData uri="http://schemas.openxmlformats.org/drawingml/2006/table">
            <a:tbl>
              <a:tblPr/>
              <a:tblGrid>
                <a:gridCol w="3139581">
                  <a:extLst>
                    <a:ext uri="{9D8B030D-6E8A-4147-A177-3AD203B41FA5}">
                      <a16:colId xmlns:a16="http://schemas.microsoft.com/office/drawing/2014/main" val="4250493782"/>
                    </a:ext>
                  </a:extLst>
                </a:gridCol>
                <a:gridCol w="850044">
                  <a:extLst>
                    <a:ext uri="{9D8B030D-6E8A-4147-A177-3AD203B41FA5}">
                      <a16:colId xmlns:a16="http://schemas.microsoft.com/office/drawing/2014/main" val="322239725"/>
                    </a:ext>
                  </a:extLst>
                </a:gridCol>
                <a:gridCol w="904973">
                  <a:extLst>
                    <a:ext uri="{9D8B030D-6E8A-4147-A177-3AD203B41FA5}">
                      <a16:colId xmlns:a16="http://schemas.microsoft.com/office/drawing/2014/main" val="1221519991"/>
                    </a:ext>
                  </a:extLst>
                </a:gridCol>
                <a:gridCol w="5283723">
                  <a:extLst>
                    <a:ext uri="{9D8B030D-6E8A-4147-A177-3AD203B41FA5}">
                      <a16:colId xmlns:a16="http://schemas.microsoft.com/office/drawing/2014/main" val="359895213"/>
                    </a:ext>
                  </a:extLst>
                </a:gridCol>
              </a:tblGrid>
              <a:tr h="40250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b="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제출서류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b="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모집과정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b="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비 고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8341392"/>
                  </a:ext>
                </a:extLst>
              </a:tr>
              <a:tr h="5001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b="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석사과정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b="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박사과정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4029112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입학원서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접수 후 출력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4706711"/>
                  </a:ext>
                </a:extLst>
              </a:tr>
              <a:tr h="50017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 신청서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접수 후 출력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 관련 증명서류와 함께 제출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166425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대학졸업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예정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 dirty="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 dirty="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628728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석사학위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예정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 dirty="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438981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학사학위과정 성적증명서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누계평점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/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만점 기재된 것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2852599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석사학위과정 성적증명서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누계평점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/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만점 기재된 것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374627"/>
                  </a:ext>
                </a:extLst>
              </a:tr>
              <a:tr h="36108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논문요약서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해당자에 한함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</a:t>
                      </a: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접수시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작성 후 출력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1258096"/>
                  </a:ext>
                </a:extLst>
              </a:tr>
              <a:tr h="72760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논문대체확인서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해당자에 한함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ko-KR" sz="1600"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○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접수 후 출력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출신 대학원장 직인 및 관련 학칙 첨부 必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2169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433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59243FCA-3A79-F9AD-8763-644A7E5B1D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2679955"/>
              </p:ext>
            </p:extLst>
          </p:nvPr>
        </p:nvGraphicFramePr>
        <p:xfrm>
          <a:off x="1272619" y="246352"/>
          <a:ext cx="10178322" cy="10074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8200D71F-CBE9-F1C8-1A06-4B374837F3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53211"/>
              </p:ext>
            </p:extLst>
          </p:nvPr>
        </p:nvGraphicFramePr>
        <p:xfrm>
          <a:off x="1272618" y="1450144"/>
          <a:ext cx="10178321" cy="5159638"/>
        </p:xfrm>
        <a:graphic>
          <a:graphicData uri="http://schemas.openxmlformats.org/drawingml/2006/table">
            <a:tbl>
              <a:tblPr/>
              <a:tblGrid>
                <a:gridCol w="1371191">
                  <a:extLst>
                    <a:ext uri="{9D8B030D-6E8A-4147-A177-3AD203B41FA5}">
                      <a16:colId xmlns:a16="http://schemas.microsoft.com/office/drawing/2014/main" val="2833313765"/>
                    </a:ext>
                  </a:extLst>
                </a:gridCol>
                <a:gridCol w="8807130">
                  <a:extLst>
                    <a:ext uri="{9D8B030D-6E8A-4147-A177-3AD203B41FA5}">
                      <a16:colId xmlns:a16="http://schemas.microsoft.com/office/drawing/2014/main" val="3760048509"/>
                    </a:ext>
                  </a:extLst>
                </a:gridCol>
              </a:tblGrid>
              <a:tr h="3714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장학구분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제출서류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9112170"/>
                  </a:ext>
                </a:extLst>
              </a:tr>
              <a:tr h="74932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 전체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공통 서류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대학원 장학신청서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인터넷 접수 후 출력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4958623"/>
                  </a:ext>
                </a:extLst>
              </a:tr>
              <a:tr h="74932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- 4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 사회보험 가입자 가입내역 확인서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:4</a:t>
                      </a: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대사회보험정보연계센터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7"/>
                        </a:rPr>
                        <a:t>http://www.4insure.or.kr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에서 본인 로그인 후 출력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7542623"/>
                  </a:ext>
                </a:extLst>
              </a:tr>
              <a:tr h="120848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산학장학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- 4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 사회보험 가입자 가입내역 확인서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 혹은 재직증명서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 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혹은 사업자등록증 사본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자영업자 해당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:4</a:t>
                      </a: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대사회보험정보연계센터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7"/>
                        </a:rPr>
                        <a:t>http://www.4insure.or.kr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에서 본인 로그인 후 출력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7720785"/>
                  </a:ext>
                </a:extLst>
              </a:tr>
              <a:tr h="37149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공공기관장학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재직증명서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4624661"/>
                  </a:ext>
                </a:extLst>
              </a:tr>
              <a:tr h="37149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공무원장학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공무원 연금 납부 확인서 또는 공무원 연금가입 내역서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022237"/>
                  </a:ext>
                </a:extLst>
              </a:tr>
              <a:tr h="4790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교직원본인장학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재직증명서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8782556"/>
                  </a:ext>
                </a:extLst>
              </a:tr>
              <a:tr h="74932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교직원 배우자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및 자녀장학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해당 교직원 재직증명서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-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가족관계증명서 또는 주민등록등본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부</a:t>
                      </a:r>
                    </a:p>
                  </a:txBody>
                  <a:tcPr marL="63390" marR="63390" marT="17526" marB="1752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6209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2194D08-7172-F47D-AD38-106E728EE208}"/>
              </a:ext>
            </a:extLst>
          </p:cNvPr>
          <p:cNvSpPr txBox="1"/>
          <p:nvPr/>
        </p:nvSpPr>
        <p:spPr>
          <a:xfrm>
            <a:off x="2649672" y="2387743"/>
            <a:ext cx="7735495" cy="28315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일반장학은 직장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ko-KR" sz="200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대보험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가입 내역이 확인되면 수혜 불가</a:t>
            </a:r>
            <a:endParaRPr lang="en-US" altLang="ko-KR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/>
            <a:endParaRPr lang="ko-KR" altLang="ko-KR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/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학기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1/4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선 이전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ko-KR" sz="2000" dirty="0" err="1">
                <a:latin typeface="휴먼모음T" panose="02030504000101010101" pitchFamily="18" charset="-127"/>
                <a:ea typeface="휴먼모음T" panose="02030504000101010101" pitchFamily="18" charset="-127"/>
              </a:rPr>
              <a:t>대보험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가입내역이 변경될 경우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필히 대학원으로 가입내역 변경 사실을 고지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필수</a:t>
            </a:r>
            <a:endParaRPr lang="en-US" altLang="ko-KR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/>
            <a:endParaRPr lang="ko-KR" altLang="ko-KR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/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장학종류가 장학대상과 맞지 않을 시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장학금 전액 환수조치 및 향후 모든 장학 대상에서 제외</a:t>
            </a:r>
          </a:p>
          <a:p>
            <a:pPr fontAlgn="base"/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예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직장인의 일반장학 수혜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미취업자의 산학장학 수혜 등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4900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7B16C31C-FE41-BBE3-FA18-1F68A55C40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1277532"/>
              </p:ext>
            </p:extLst>
          </p:nvPr>
        </p:nvGraphicFramePr>
        <p:xfrm>
          <a:off x="1251678" y="382385"/>
          <a:ext cx="10178322" cy="13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240000-5D19-3636-190C-70E1D3A33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974715"/>
            <a:ext cx="10178322" cy="4173166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fontAlgn="base" latinLnBrk="0"/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면접고사 일시</a:t>
            </a:r>
          </a:p>
          <a:p>
            <a:pPr marL="0" indent="0" fontAlgn="base" latinLnBrk="0">
              <a:buNone/>
            </a:pP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-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 모집단위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의학과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의과학과 제외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: 2026. 12. 12(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토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), 09:30~</a:t>
            </a:r>
            <a:endParaRPr lang="ko-KR" altLang="ko-KR" sz="22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수험생 집결장소 및 시간</a:t>
            </a:r>
          </a:p>
          <a:p>
            <a:pPr marL="0" indent="0" fontAlgn="base" latinLnBrk="0">
              <a:buNone/>
            </a:pP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-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면접 및 실기 대기장은 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2026. 12. 09(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수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대학원</a:t>
            </a:r>
            <a:endParaRPr lang="en-US" altLang="ko-KR" sz="22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0" indent="0" fontAlgn="base" latinLnBrk="0">
              <a:buNone/>
            </a:pP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홈페이지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en-US" altLang="ko-KR" sz="2200" u="sng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http://grad.ulsan.ac.kr</a:t>
            </a:r>
            <a:r>
              <a:rPr lang="en-US" altLang="ko-KR" sz="2200" u="sng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통해 안내한다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ko-KR" sz="22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marL="0" indent="0" fontAlgn="base" latinLnBrk="0">
              <a:buNone/>
            </a:pP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-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전기전자컴퓨터공학과 </a:t>
            </a:r>
            <a:r>
              <a:rPr lang="ko-KR" altLang="ko-KR" sz="2200" dirty="0" err="1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전기전자정보시스템공학전공은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7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호관 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505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호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sz="2200" dirty="0" err="1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대기장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marL="0" indent="0" fontAlgn="base" latinLnBrk="0">
              <a:buNone/>
            </a:pP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511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호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sz="2200" dirty="0" err="1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면접장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ko-KR" sz="2200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수험표 및 신분증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주민등록증 또는 운전면허증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등</a:t>
            </a:r>
            <a:r>
              <a:rPr lang="en-US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</a:t>
            </a:r>
            <a:r>
              <a:rPr lang="ko-KR" altLang="ko-KR" sz="2200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필히 지참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6320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다이어그램 4">
            <a:extLst>
              <a:ext uri="{FF2B5EF4-FFF2-40B4-BE49-F238E27FC236}">
                <a16:creationId xmlns:a16="http://schemas.microsoft.com/office/drawing/2014/main" id="{4FDDE44A-7F05-0EBE-C28A-F275A0F5B2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0643308"/>
              </p:ext>
            </p:extLst>
          </p:nvPr>
        </p:nvGraphicFramePr>
        <p:xfrm>
          <a:off x="1251678" y="109007"/>
          <a:ext cx="10178322" cy="1191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CB84B500-4CB4-5671-8B12-DFD4855E2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5816525"/>
              </p:ext>
            </p:extLst>
          </p:nvPr>
        </p:nvGraphicFramePr>
        <p:xfrm>
          <a:off x="1174030" y="1404379"/>
          <a:ext cx="10263210" cy="5271710"/>
        </p:xfrm>
        <a:graphic>
          <a:graphicData uri="http://schemas.openxmlformats.org/drawingml/2006/table">
            <a:tbl>
              <a:tblPr/>
              <a:tblGrid>
                <a:gridCol w="2349408">
                  <a:extLst>
                    <a:ext uri="{9D8B030D-6E8A-4147-A177-3AD203B41FA5}">
                      <a16:colId xmlns:a16="http://schemas.microsoft.com/office/drawing/2014/main" val="2202519319"/>
                    </a:ext>
                  </a:extLst>
                </a:gridCol>
                <a:gridCol w="1189964">
                  <a:extLst>
                    <a:ext uri="{9D8B030D-6E8A-4147-A177-3AD203B41FA5}">
                      <a16:colId xmlns:a16="http://schemas.microsoft.com/office/drawing/2014/main" val="2949497821"/>
                    </a:ext>
                  </a:extLst>
                </a:gridCol>
                <a:gridCol w="6723838">
                  <a:extLst>
                    <a:ext uri="{9D8B030D-6E8A-4147-A177-3AD203B41FA5}">
                      <a16:colId xmlns:a16="http://schemas.microsoft.com/office/drawing/2014/main" val="1727415051"/>
                    </a:ext>
                  </a:extLst>
                </a:gridCol>
              </a:tblGrid>
              <a:tr h="29103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장학명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장학비율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대상자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815253"/>
                  </a:ext>
                </a:extLst>
              </a:tr>
              <a:tr h="8704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일반장학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A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급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85%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최근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3년간의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지도교수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업적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학과평가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결과에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따라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인원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alt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배정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대학원 장학규정 및 학과장 추천에 따라 </a:t>
                      </a: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매학기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선발된 전일제 학생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947438"/>
                  </a:ext>
                </a:extLst>
              </a:tr>
              <a:tr h="8704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일반장학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B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급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50%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725020"/>
                  </a:ext>
                </a:extLst>
              </a:tr>
              <a:tr h="8704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기초과목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교육조교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85%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기초과목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미적분학연습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일반물리실험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일반화학실험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조교로 선발된 자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314273"/>
                  </a:ext>
                </a:extLst>
              </a:tr>
              <a:tr h="144985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교직원본인장학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70%</a:t>
                      </a:r>
                      <a:endParaRPr lang="ko-KR" sz="1400" kern="0" spc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</a:t>
                      </a:r>
                      <a:endParaRPr lang="ko-KR" sz="1400" kern="0" spc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본교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학교법인 울산공업학원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울산과학대학 교직원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정규직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무기계약직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울산대학교병원에 재직 중인 정규직원 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단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의사직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계약직원 제외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※ 의학과는 해당 장학 수혜 불가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327163"/>
                  </a:ext>
                </a:extLst>
              </a:tr>
              <a:tr h="8704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교직원배우자 및 </a:t>
                      </a:r>
                      <a:r>
                        <a:rPr lang="ko-KR" sz="14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자녀장학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본교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학교법인 울산공업학원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울산과학대학 교직원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정규직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무기계약직</a:t>
                      </a: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4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4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의 배우자 및 자녀</a:t>
                      </a:r>
                    </a:p>
                  </a:txBody>
                  <a:tcPr marL="63454" marR="63454" marT="17543" marB="1754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870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431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0F659022-2F63-6C09-75C1-C78D199C95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8603401"/>
              </p:ext>
            </p:extLst>
          </p:nvPr>
        </p:nvGraphicFramePr>
        <p:xfrm>
          <a:off x="1251678" y="278691"/>
          <a:ext cx="10178322" cy="1097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CF80DC3D-6975-EA9A-823A-02AC5ADEA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305061"/>
              </p:ext>
            </p:extLst>
          </p:nvPr>
        </p:nvGraphicFramePr>
        <p:xfrm>
          <a:off x="1251678" y="1503670"/>
          <a:ext cx="10178322" cy="4897587"/>
        </p:xfrm>
        <a:graphic>
          <a:graphicData uri="http://schemas.openxmlformats.org/drawingml/2006/table">
            <a:tbl>
              <a:tblPr/>
              <a:tblGrid>
                <a:gridCol w="1595217">
                  <a:extLst>
                    <a:ext uri="{9D8B030D-6E8A-4147-A177-3AD203B41FA5}">
                      <a16:colId xmlns:a16="http://schemas.microsoft.com/office/drawing/2014/main" val="2226147535"/>
                    </a:ext>
                  </a:extLst>
                </a:gridCol>
                <a:gridCol w="1498862">
                  <a:extLst>
                    <a:ext uri="{9D8B030D-6E8A-4147-A177-3AD203B41FA5}">
                      <a16:colId xmlns:a16="http://schemas.microsoft.com/office/drawing/2014/main" val="304910587"/>
                    </a:ext>
                  </a:extLst>
                </a:gridCol>
                <a:gridCol w="7084243">
                  <a:extLst>
                    <a:ext uri="{9D8B030D-6E8A-4147-A177-3AD203B41FA5}">
                      <a16:colId xmlns:a16="http://schemas.microsoft.com/office/drawing/2014/main" val="4057088319"/>
                    </a:ext>
                  </a:extLst>
                </a:gridCol>
              </a:tblGrid>
              <a:tr h="37262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장학명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장학비율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대상자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550248"/>
                  </a:ext>
                </a:extLst>
              </a:tr>
              <a:tr h="7424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공무원장학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30%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현직 공무원 및 초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중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고등교사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067951"/>
                  </a:ext>
                </a:extLst>
              </a:tr>
              <a:tr h="7424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산학장학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10%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직장인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자영업 종사자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계약직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919938"/>
                  </a:ext>
                </a:extLst>
              </a:tr>
              <a:tr h="222175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공공기관 장학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등록금</a:t>
                      </a: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30%</a:t>
                      </a:r>
                      <a:endParaRPr lang="ko-KR" sz="1600" kern="0" spc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입학금제외</a:t>
                      </a:r>
                      <a:r>
                        <a:rPr lang="en-US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600" kern="0" spc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기획재정부에서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공시한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공공기관에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현재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재직중인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정규직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</a:t>
                      </a:r>
                      <a:r>
                        <a:rPr 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직원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·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의료원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보훈병원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한국폴리텍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고용노동부 산하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).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구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/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시의원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※ 공공기관 장학대상자 기준 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: </a:t>
                      </a:r>
                      <a:r>
                        <a:rPr lang="ko-KR" sz="16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알리오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7"/>
                        </a:rPr>
                        <a:t>https://www.alio.go.kr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/)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조회 유무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7762206"/>
                  </a:ext>
                </a:extLst>
              </a:tr>
              <a:tr h="7424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기타 외부장학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장학별 해당액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외부장학 선정기준 적용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223665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4DB4C54-7938-DD57-AC31-93059616D918}"/>
              </a:ext>
            </a:extLst>
          </p:cNvPr>
          <p:cNvSpPr txBox="1"/>
          <p:nvPr/>
        </p:nvSpPr>
        <p:spPr>
          <a:xfrm>
            <a:off x="3295469" y="2831232"/>
            <a:ext cx="6587834" cy="16004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장학제도 변경에 따라 장학비율이 변경될 수 있다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fontAlgn="base"/>
            <a:endParaRPr lang="ko-KR" altLang="ko-KR" sz="20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/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장학수혜기간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석사과정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학기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박사과정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6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학기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통합과정 </a:t>
            </a:r>
            <a:r>
              <a:rPr lang="en-US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8</a:t>
            </a:r>
            <a:r>
              <a:rPr lang="ko-KR" altLang="ko-KR" sz="20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학기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431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466C7D16-DF01-5760-8484-59E8433F6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6896016"/>
              </p:ext>
            </p:extLst>
          </p:nvPr>
        </p:nvGraphicFramePr>
        <p:xfrm>
          <a:off x="1251678" y="382385"/>
          <a:ext cx="10178322" cy="1078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A0A67E-A4C2-7106-249B-0489A6CF0E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74276"/>
            <a:ext cx="10178322" cy="4544422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모집단위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일반전형 자연과학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공학계열 해당 모집단위 중 해당 연구원에서 지정한 전공에 한정한다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fontAlgn="base" latinLnBrk="0"/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모집인원 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별도의 모집정원이 없으며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일반전형 모집정원에 포함한다</a:t>
            </a:r>
            <a:r>
              <a:rPr lang="en-US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ko-KR" dirty="0">
              <a:solidFill>
                <a:schemeClr val="tx1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ko-KR" dirty="0">
                <a:solidFill>
                  <a:schemeClr val="tx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지원자격</a:t>
            </a:r>
          </a:p>
          <a:p>
            <a:pPr marL="0" indent="0">
              <a:buNone/>
            </a:pPr>
            <a:endParaRPr lang="ko-KR" altLang="en-US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9532979D-8AC0-01FE-DE7F-E6863B517A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109474"/>
              </p:ext>
            </p:extLst>
          </p:nvPr>
        </p:nvGraphicFramePr>
        <p:xfrm>
          <a:off x="1420047" y="3188505"/>
          <a:ext cx="9841583" cy="2717123"/>
        </p:xfrm>
        <a:graphic>
          <a:graphicData uri="http://schemas.openxmlformats.org/drawingml/2006/table">
            <a:tbl>
              <a:tblPr/>
              <a:tblGrid>
                <a:gridCol w="748605">
                  <a:extLst>
                    <a:ext uri="{9D8B030D-6E8A-4147-A177-3AD203B41FA5}">
                      <a16:colId xmlns:a16="http://schemas.microsoft.com/office/drawing/2014/main" val="711397995"/>
                    </a:ext>
                  </a:extLst>
                </a:gridCol>
                <a:gridCol w="9092978">
                  <a:extLst>
                    <a:ext uri="{9D8B030D-6E8A-4147-A177-3AD203B41FA5}">
                      <a16:colId xmlns:a16="http://schemas.microsoft.com/office/drawing/2014/main" val="785662030"/>
                    </a:ext>
                  </a:extLst>
                </a:gridCol>
              </a:tblGrid>
              <a:tr h="38781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과정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지 원 자 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2072919"/>
                  </a:ext>
                </a:extLst>
              </a:tr>
              <a:tr h="104747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석사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일반전형 석사과정 지원 자격에 해당하는 자로서 한국표준과학연구원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한국원자력연구원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포항산업과학연구원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한국식품연구원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한국생산기술연구원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한국화학연구원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한국에너지기술연구원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한국로봇융합연구원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한국전자통신연구원에서 추천을 받은 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8729254"/>
                  </a:ext>
                </a:extLst>
              </a:tr>
              <a:tr h="104747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박사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일반전형 박사과정 지원 자격에 해당하는 자로서 한국표준과학연구원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한국원자력연구원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포항산업과학연구원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한국식품연구원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한국생산기술연구원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한국화학연구원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endParaRPr lang="ko-KR" sz="16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한국에너지기술연구원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한국로봇융합연구원</a:t>
                      </a: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, </a:t>
                      </a:r>
                      <a:r>
                        <a:rPr lang="ko-KR" sz="16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한국전자통신연구원에서 추천을 받은 자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87531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1293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B4A06F3F-948C-EC1F-6358-87B5B18F39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1602023"/>
              </p:ext>
            </p:extLst>
          </p:nvPr>
        </p:nvGraphicFramePr>
        <p:xfrm>
          <a:off x="1251678" y="382385"/>
          <a:ext cx="10178322" cy="10693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A2979D51-3FBC-58E2-CE0F-58D2FEB27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182061"/>
              </p:ext>
            </p:extLst>
          </p:nvPr>
        </p:nvGraphicFramePr>
        <p:xfrm>
          <a:off x="1099226" y="1640267"/>
          <a:ext cx="10496144" cy="4708867"/>
        </p:xfrm>
        <a:graphic>
          <a:graphicData uri="http://schemas.openxmlformats.org/drawingml/2006/table">
            <a:tbl>
              <a:tblPr/>
              <a:tblGrid>
                <a:gridCol w="1403439">
                  <a:extLst>
                    <a:ext uri="{9D8B030D-6E8A-4147-A177-3AD203B41FA5}">
                      <a16:colId xmlns:a16="http://schemas.microsoft.com/office/drawing/2014/main" val="468283530"/>
                    </a:ext>
                  </a:extLst>
                </a:gridCol>
                <a:gridCol w="5561565">
                  <a:extLst>
                    <a:ext uri="{9D8B030D-6E8A-4147-A177-3AD203B41FA5}">
                      <a16:colId xmlns:a16="http://schemas.microsoft.com/office/drawing/2014/main" val="1676216319"/>
                    </a:ext>
                  </a:extLst>
                </a:gridCol>
                <a:gridCol w="3531140">
                  <a:extLst>
                    <a:ext uri="{9D8B030D-6E8A-4147-A177-3AD203B41FA5}">
                      <a16:colId xmlns:a16="http://schemas.microsoft.com/office/drawing/2014/main" val="64245367"/>
                    </a:ext>
                  </a:extLst>
                </a:gridCol>
              </a:tblGrid>
              <a:tr h="441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내 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3334763"/>
                  </a:ext>
                </a:extLst>
              </a:tr>
              <a:tr h="441080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입학관련 문의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일반대학원 홈페이지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7"/>
                        </a:rPr>
                        <a:t>http://grad.ulsan.ac.kr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98932"/>
                  </a:ext>
                </a:extLst>
              </a:tr>
              <a:tr h="13166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일반대학원 </a:t>
                      </a:r>
                      <a:r>
                        <a:rPr lang="ko-KR" sz="18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교학행정실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052-259-2093(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입학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 2082(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장학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),</a:t>
                      </a: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2083(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학사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(FAX) 052-259-2771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7904381"/>
                  </a:ext>
                </a:extLst>
              </a:tr>
              <a:tr h="119014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수업관련 문의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전기전자정보시스템공학전공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 학과사무실 및 대학원 홈페이지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  <a:hlinkClick r:id="rId8"/>
                        </a:rPr>
                        <a:t>https://ee.ulsan.ac.kr/ee/2222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052-259-2212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53319"/>
                  </a:ext>
                </a:extLst>
              </a:tr>
              <a:tr h="87885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우편 주소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[44610]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울산광역시 남구 대학로 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93 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22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호관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학생회관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320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호 일반대학원 </a:t>
                      </a:r>
                      <a:r>
                        <a:rPr lang="ko-KR" sz="18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교학행정실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450744"/>
                  </a:ext>
                </a:extLst>
              </a:tr>
              <a:tr h="44108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방문 위치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울산대학교 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22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호관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(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학생회관</a:t>
                      </a: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) 320</a:t>
                      </a:r>
                      <a:r>
                        <a:rPr lang="ko-KR" sz="1800" kern="0" spc="0" dirty="0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호 일반대학원 </a:t>
                      </a:r>
                      <a:r>
                        <a:rPr lang="ko-KR" sz="1800" kern="0" spc="0" dirty="0" err="1">
                          <a:solidFill>
                            <a:srgbClr val="000000"/>
                          </a:solidFill>
                          <a:effectLst/>
                          <a:latin typeface="휴먼모음T" panose="02030504000101010101" pitchFamily="18" charset="-127"/>
                          <a:ea typeface="휴먼모음T" panose="02030504000101010101" pitchFamily="18" charset="-127"/>
                        </a:rPr>
                        <a:t>교학행정실</a:t>
                      </a:r>
                      <a:endParaRPr lang="ko-KR" sz="1800" kern="0" spc="0" dirty="0">
                        <a:solidFill>
                          <a:srgbClr val="000000"/>
                        </a:solidFill>
                        <a:effectLst/>
                        <a:latin typeface="휴먼모음T" panose="02030504000101010101" pitchFamily="18" charset="-127"/>
                        <a:ea typeface="휴먼모음T" panose="020305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8372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0729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>
            <a:extLst>
              <a:ext uri="{FF2B5EF4-FFF2-40B4-BE49-F238E27FC236}">
                <a16:creationId xmlns:a16="http://schemas.microsoft.com/office/drawing/2014/main" id="{937FFB46-78C2-4202-01BC-1D3D59B506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6016103"/>
              </p:ext>
            </p:extLst>
          </p:nvPr>
        </p:nvGraphicFramePr>
        <p:xfrm>
          <a:off x="1298812" y="2409148"/>
          <a:ext cx="10178322" cy="1492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8273521"/>
      </p:ext>
    </p:extLst>
  </p:cSld>
  <p:clrMapOvr>
    <a:masterClrMapping/>
  </p:clrMapOvr>
</p:sld>
</file>

<file path=ppt/theme/theme1.xml><?xml version="1.0" encoding="utf-8"?>
<a:theme xmlns:a="http://schemas.openxmlformats.org/drawingml/2006/main" name="배지">
  <a:themeElements>
    <a:clrScheme name="배지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배지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베를린">
  <a:themeElements>
    <a:clrScheme name="베를린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베를린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베를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TM10001106[[fn=배지]]</Template>
  <TotalTime>473</TotalTime>
  <Words>1378</Words>
  <Application>Microsoft Office PowerPoint</Application>
  <PresentationFormat>와이드스크린</PresentationFormat>
  <Paragraphs>238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23" baseType="lpstr">
      <vt:lpstr>휴먼둥근헤드라인</vt:lpstr>
      <vt:lpstr>휴먼모음T</vt:lpstr>
      <vt:lpstr>Arial</vt:lpstr>
      <vt:lpstr>Gill Sans MT</vt:lpstr>
      <vt:lpstr>Impact</vt:lpstr>
      <vt:lpstr>Trebuchet MS</vt:lpstr>
      <vt:lpstr>배지</vt:lpstr>
      <vt:lpstr>베를린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건우 김</dc:creator>
  <cp:lastModifiedBy>건우 김</cp:lastModifiedBy>
  <cp:revision>29</cp:revision>
  <dcterms:created xsi:type="dcterms:W3CDTF">2026-06-09T06:38:26Z</dcterms:created>
  <dcterms:modified xsi:type="dcterms:W3CDTF">2026-06-12T04:50:53Z</dcterms:modified>
</cp:coreProperties>
</file>